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5"/>
  </p:notesMasterIdLst>
  <p:sldIdLst>
    <p:sldId id="257" r:id="rId4"/>
    <p:sldId id="258" r:id="rId6"/>
    <p:sldId id="259" r:id="rId7"/>
    <p:sldId id="260" r:id="rId8"/>
    <p:sldId id="286" r:id="rId9"/>
    <p:sldId id="287" r:id="rId10"/>
    <p:sldId id="288" r:id="rId11"/>
    <p:sldId id="289" r:id="rId12"/>
    <p:sldId id="290" r:id="rId13"/>
    <p:sldId id="265" r:id="rId14"/>
    <p:sldId id="293" r:id="rId15"/>
    <p:sldId id="291" r:id="rId16"/>
    <p:sldId id="292" r:id="rId17"/>
    <p:sldId id="270" r:id="rId18"/>
    <p:sldId id="284" r:id="rId19"/>
    <p:sldId id="298" r:id="rId20"/>
    <p:sldId id="294" r:id="rId21"/>
    <p:sldId id="295" r:id="rId22"/>
    <p:sldId id="296" r:id="rId23"/>
    <p:sldId id="297" r:id="rId24"/>
    <p:sldId id="285" r:id="rId25"/>
    <p:sldId id="299" r:id="rId26"/>
    <p:sldId id="283" r:id="rId27"/>
    <p:sldId id="302" r:id="rId28"/>
    <p:sldId id="300" r:id="rId29"/>
    <p:sldId id="281"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84" y="-28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50BF79-3C79-4BEF-8C14-32711586E09D}"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7AE41F-C420-443A-B3E1-D5B19EEBFDE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1</a:t>
            </a:r>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9</a:t>
            </a:r>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1</a:t>
            </a:r>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5</a:t>
            </a:r>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5</a:t>
            </a:r>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14</a:t>
            </a:r>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5</a:t>
            </a:r>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5</a:t>
            </a:r>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5</a:t>
            </a:r>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9</a:t>
            </a:r>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5</a:t>
            </a:r>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2</a:t>
            </a:r>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25</a:t>
            </a:r>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3</a:t>
            </a:r>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4</a:t>
            </a:r>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5</a:t>
            </a:r>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5</a:t>
            </a:r>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5</a:t>
            </a:r>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5</a:t>
            </a:r>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solidFill>
                  <a:prstClr val="black"/>
                </a:solidFill>
              </a:rPr>
              <a:t>5</a:t>
            </a:r>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77"/>
          <p:cNvPicPr>
            <a:picLocks noChangeAspect="1"/>
          </p:cNvPicPr>
          <p:nvPr userDrawn="1"/>
        </p:nvPicPr>
        <p:blipFill>
          <a:blip r:embed="rId2"/>
          <a:srcRect l="5964" t="8731" r="6102" b="16131"/>
          <a:stretch>
            <a:fillRect/>
          </a:stretch>
        </p:blipFill>
        <p:spPr>
          <a:xfrm>
            <a:off x="476" y="-116680"/>
            <a:ext cx="9143524" cy="526018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endParaRPr kumimoji="0" lang="en-US" smtClean="0"/>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13D5B85-08CA-44DC-8175-4F1A61F29F78}" type="datetimeFigureOut">
              <a:rPr lang="en-US" smtClean="0">
                <a:solidFill>
                  <a:srgbClr val="575F6D"/>
                </a:solidFill>
              </a:rPr>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49EE9E6A-BCD1-4156-BB6A-5460027C7D87}" type="slidenum">
              <a:rPr lang="en-US" smtClean="0"/>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endParaRPr kumimoji="0" lang="en-US" smtClean="0"/>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513D5B85-08CA-44DC-8175-4F1A61F29F78}" type="datetimeFigureOut">
              <a:rPr lang="en-US" smtClean="0">
                <a:solidFill>
                  <a:srgbClr val="575F6D"/>
                </a:solidFill>
              </a:rPr>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49EE9E6A-BCD1-4156-BB6A-5460027C7D87}" type="slidenum">
              <a:rPr lang="en-US" smtClean="0"/>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3D5B85-08CA-44DC-8175-4F1A61F29F78}" type="datetimeFigureOut">
              <a:rPr lang="en-US" smtClean="0">
                <a:solidFill>
                  <a:srgbClr val="575F6D"/>
                </a:solidFill>
              </a:rPr>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49EE9E6A-BCD1-4156-BB6A-5460027C7D87}"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3D5B85-08CA-44DC-8175-4F1A61F29F78}" type="datetimeFigureOut">
              <a:rPr lang="en-US" smtClean="0">
                <a:solidFill>
                  <a:srgbClr val="575F6D"/>
                </a:solidFill>
              </a:rPr>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49EE9E6A-BCD1-4156-BB6A-5460027C7D87}"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575F6D"/>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5" name="Rectangle 6"/>
          <p:cNvSpPr>
            <a:spLocks noGrp="1" noChangeArrowheads="1"/>
          </p:cNvSpPr>
          <p:nvPr>
            <p:ph type="sldNum" sz="quarter" idx="12"/>
          </p:nvPr>
        </p:nvSpPr>
        <p:spPr/>
        <p:txBody>
          <a:bodyPr/>
          <a:lstStyle>
            <a:lvl1pPr>
              <a:defRPr/>
            </a:lvl1pPr>
          </a:lstStyle>
          <a:p>
            <a:pPr>
              <a:defRPr/>
            </a:pPr>
            <a:fld id="{E830BF51-8EFB-425B-9E5D-E72F9EC99F76}"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8050371" y="832948"/>
            <a:ext cx="1714500" cy="381000"/>
          </a:xfrm>
        </p:spPr>
        <p:txBody>
          <a:bodyPr/>
          <a:lstStyle/>
          <a:p>
            <a:fld id="{513D5B85-08CA-44DC-8175-4F1A61F29F78}" type="datetimeFigureOut">
              <a:rPr lang="en-US" smtClean="0">
                <a:solidFill>
                  <a:srgbClr val="575F6D"/>
                </a:solidFill>
              </a:rPr>
            </a:fld>
            <a:endParaRPr lang="en-US">
              <a:solidFill>
                <a:srgbClr val="575F6D"/>
              </a:solidFill>
            </a:endParaRPr>
          </a:p>
        </p:txBody>
      </p:sp>
      <p:sp>
        <p:nvSpPr>
          <p:cNvPr id="17" name="Footer Placeholder 16"/>
          <p:cNvSpPr>
            <a:spLocks noGrp="1"/>
          </p:cNvSpPr>
          <p:nvPr>
            <p:ph type="ftr" sz="quarter" idx="11"/>
          </p:nvPr>
        </p:nvSpPr>
        <p:spPr bwMode="auto">
          <a:xfrm rot="5400000">
            <a:off x="7534469" y="3088246"/>
            <a:ext cx="2743200" cy="384048"/>
          </a:xfrm>
        </p:spPr>
        <p:txBody>
          <a:bodyPr/>
          <a:lstStyle/>
          <a:p>
            <a:endParaRPr lang="en-US">
              <a:solidFill>
                <a:srgbClr val="575F6D"/>
              </a:solidFill>
            </a:endParaRPr>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3696527"/>
            <a:ext cx="609600" cy="388143"/>
          </a:xfrm>
        </p:spPr>
        <p:txBody>
          <a:bodyPr/>
          <a:lstStyle/>
          <a:p>
            <a:fld id="{49EE9E6A-BCD1-4156-BB6A-5460027C7D87}"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13D5B85-08CA-44DC-8175-4F1A61F29F78}" type="datetimeFigureOut">
              <a:rPr lang="en-US" smtClean="0">
                <a:solidFill>
                  <a:srgbClr val="575F6D"/>
                </a:solidFill>
              </a:rPr>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49EE9E6A-BCD1-4156-BB6A-5460027C7D87}" type="slidenum">
              <a:rPr lang="en-US" smtClean="0"/>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endParaRPr kumimoji="0" lang="en-US" smtClean="0"/>
          </a:p>
        </p:txBody>
      </p:sp>
      <p:sp>
        <p:nvSpPr>
          <p:cNvPr id="4" name="Date Placeholder 3"/>
          <p:cNvSpPr>
            <a:spLocks noGrp="1"/>
          </p:cNvSpPr>
          <p:nvPr>
            <p:ph type="dt" sz="half" idx="10"/>
          </p:nvPr>
        </p:nvSpPr>
        <p:spPr bwMode="auto">
          <a:xfrm rot="5400000">
            <a:off x="8049006" y="830199"/>
            <a:ext cx="1714500" cy="381000"/>
          </a:xfrm>
        </p:spPr>
        <p:txBody>
          <a:bodyPr/>
          <a:lstStyle/>
          <a:p>
            <a:fld id="{513D5B85-08CA-44DC-8175-4F1A61F29F78}" type="datetimeFigureOut">
              <a:rPr lang="en-US" smtClean="0">
                <a:solidFill>
                  <a:srgbClr val="FFF39D"/>
                </a:solidFill>
              </a:rPr>
            </a:fld>
            <a:endParaRPr lang="en-US">
              <a:solidFill>
                <a:srgbClr val="FFF39D"/>
              </a:solidFill>
            </a:endParaRPr>
          </a:p>
        </p:txBody>
      </p:sp>
      <p:sp>
        <p:nvSpPr>
          <p:cNvPr id="5" name="Footer Placeholder 4"/>
          <p:cNvSpPr>
            <a:spLocks noGrp="1"/>
          </p:cNvSpPr>
          <p:nvPr>
            <p:ph type="ftr" sz="quarter" idx="11"/>
          </p:nvPr>
        </p:nvSpPr>
        <p:spPr bwMode="auto">
          <a:xfrm rot="5400000">
            <a:off x="7534656" y="3086100"/>
            <a:ext cx="2743200" cy="384048"/>
          </a:xfrm>
        </p:spPr>
        <p:txBody>
          <a:bodyPr/>
          <a:lstStyle/>
          <a:p>
            <a:endParaRPr lang="en-US">
              <a:solidFill>
                <a:srgbClr val="FFF39D"/>
              </a:solidFill>
            </a:endParaRPr>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3696527"/>
            <a:ext cx="609600" cy="388143"/>
          </a:xfrm>
        </p:spPr>
        <p:txBody>
          <a:bodyPr/>
          <a:lstStyle/>
          <a:p>
            <a:fld id="{49EE9E6A-BCD1-4156-BB6A-5460027C7D87}"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13D5B85-08CA-44DC-8175-4F1A61F29F78}" type="datetimeFigureOut">
              <a:rPr lang="en-US" smtClean="0">
                <a:solidFill>
                  <a:srgbClr val="575F6D"/>
                </a:solidFill>
              </a:rPr>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49EE9E6A-BCD1-4156-BB6A-5460027C7D87}" type="slidenum">
              <a:rPr lang="en-US" smtClean="0"/>
            </a:fld>
            <a:endParaRPr lang="en-US"/>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13D5B85-08CA-44DC-8175-4F1A61F29F78}" type="datetimeFigureOut">
              <a:rPr lang="en-US" smtClean="0">
                <a:solidFill>
                  <a:srgbClr val="575F6D"/>
                </a:solidFill>
              </a:rPr>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49EE9E6A-BCD1-4156-BB6A-5460027C7D87}" type="slidenum">
              <a:rPr lang="en-US" smtClean="0"/>
            </a:fld>
            <a:endParaRPr lang="en-US"/>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endParaRPr kumimoji="0" lang="en-US" smtClean="0"/>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endParaRPr kumimoji="0" lang="en-US"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13D5B85-08CA-44DC-8175-4F1A61F29F78}" type="datetimeFigureOut">
              <a:rPr lang="en-US" smtClean="0">
                <a:solidFill>
                  <a:srgbClr val="575F6D"/>
                </a:solidFill>
              </a:rPr>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49EE9E6A-BCD1-4156-BB6A-5460027C7D87}" type="slidenum">
              <a:rPr lang="en-US" smtClean="0"/>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D5B85-08CA-44DC-8175-4F1A61F29F78}" type="datetimeFigureOut">
              <a:rPr lang="en-US" smtClean="0">
                <a:solidFill>
                  <a:srgbClr val="575F6D"/>
                </a:solidFill>
              </a:rPr>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49EE9E6A-BCD1-4156-BB6A-5460027C7D8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3" Type="http://schemas.openxmlformats.org/officeDocument/2006/relationships/theme" Target="../theme/theme2.xml"/><Relationship Id="rId12" Type="http://schemas.openxmlformats.org/officeDocument/2006/relationships/slideLayout" Target="../slideLayouts/slideLayout14.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smtClean="0"/>
              <a:t>Click to edit Master text styles</a:t>
            </a:r>
            <a:endParaRPr kumimoji="0" lang="en-US" smtClean="0"/>
          </a:p>
          <a:p>
            <a:pPr lvl="1" eaLnBrk="1" latinLnBrk="0" hangingPunct="1"/>
            <a:r>
              <a:rPr kumimoji="0" lang="en-US" smtClean="0"/>
              <a:t>Second level</a:t>
            </a:r>
            <a:endParaRPr kumimoji="0" lang="en-US" smtClean="0"/>
          </a:p>
          <a:p>
            <a:pPr lvl="2" eaLnBrk="1" latinLnBrk="0" hangingPunct="1"/>
            <a:r>
              <a:rPr kumimoji="0" lang="en-US" smtClean="0"/>
              <a:t>Third level</a:t>
            </a:r>
            <a:endParaRPr kumimoji="0" lang="en-US" smtClean="0"/>
          </a:p>
          <a:p>
            <a:pPr lvl="3" eaLnBrk="1" latinLnBrk="0" hangingPunct="1"/>
            <a:r>
              <a:rPr kumimoji="0" lang="en-US" smtClean="0"/>
              <a:t>Fourth level</a:t>
            </a:r>
            <a:endParaRPr kumimoji="0" lang="en-US" smtClean="0"/>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fld id="{513D5B85-08CA-44DC-8175-4F1A61F29F78}" type="datetimeFigureOut">
              <a:rPr lang="en-US" smtClean="0">
                <a:solidFill>
                  <a:srgbClr val="575F6D"/>
                </a:solidFill>
              </a:rPr>
            </a:fld>
            <a:endParaRPr lang="en-US">
              <a:solidFill>
                <a:srgbClr val="575F6D"/>
              </a:solidFill>
            </a:endParaRPr>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fld id="{49EE9E6A-BCD1-4156-BB6A-5460027C7D8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0.jpeg"/><Relationship Id="rId7" Type="http://schemas.openxmlformats.org/officeDocument/2006/relationships/image" Target="../media/image19.png"/><Relationship Id="rId6" Type="http://schemas.microsoft.com/office/2007/relationships/media" Target="../media/audio1.wav"/><Relationship Id="rId5" Type="http://schemas.openxmlformats.org/officeDocument/2006/relationships/audio" Target="../media/audio1.wav"/><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png"/><Relationship Id="rId10" Type="http://schemas.openxmlformats.org/officeDocument/2006/relationships/notesSlide" Target="../notesSlides/notesSlide15.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6.GIF"/><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6.GIF"/><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b="-9000"/>
          </a:stretch>
        </a:blipFill>
        <a:effectLst/>
      </p:bgPr>
    </p:bg>
    <p:spTree>
      <p:nvGrpSpPr>
        <p:cNvPr id="1" name=""/>
        <p:cNvGrpSpPr/>
        <p:nvPr/>
      </p:nvGrpSpPr>
      <p:grpSpPr>
        <a:xfrm>
          <a:off x="0" y="0"/>
          <a:ext cx="0" cy="0"/>
          <a:chOff x="0" y="0"/>
          <a:chExt cx="0" cy="0"/>
        </a:xfrm>
      </p:grpSpPr>
      <p:sp>
        <p:nvSpPr>
          <p:cNvPr id="7" name="文本框 6"/>
          <p:cNvSpPr txBox="1"/>
          <p:nvPr/>
        </p:nvSpPr>
        <p:spPr>
          <a:xfrm>
            <a:off x="1868543" y="2190879"/>
            <a:ext cx="5406917" cy="1938992"/>
          </a:xfrm>
          <a:prstGeom prst="rect">
            <a:avLst/>
          </a:prstGeom>
          <a:noFill/>
        </p:spPr>
        <p:txBody>
          <a:bodyPr wrap="square" rtlCol="0">
            <a:spAutoFit/>
          </a:bodyPr>
          <a:lstStyle/>
          <a:p>
            <a:pPr algn="ctr"/>
            <a:r>
              <a:rPr lang="en-US" altLang="zh-CN" sz="6000" smtClean="0">
                <a:solidFill>
                  <a:srgbClr val="EE87A9"/>
                </a:solidFill>
                <a:latin typeface="Comic Sans MS" panose="030F0702030302020204" pitchFamily="66" charset="0"/>
                <a:ea typeface="Microsoft YaHei" panose="020B0503020204020204" charset="-122"/>
              </a:rPr>
              <a:t>Welcome to our class</a:t>
            </a:r>
            <a:endParaRPr lang="zh-CN" altLang="en-US" sz="6000" dirty="0">
              <a:solidFill>
                <a:srgbClr val="EE87A9"/>
              </a:solidFill>
              <a:latin typeface="Comic Sans MS" panose="030F0702030302020204" pitchFamily="66" charset="0"/>
              <a:ea typeface="Microsoft YaHei" panose="020B0503020204020204" charset="-122"/>
            </a:endParaRPr>
          </a:p>
        </p:txBody>
      </p:sp>
      <p:cxnSp>
        <p:nvCxnSpPr>
          <p:cNvPr id="3" name="直接连接符 2"/>
          <p:cNvCxnSpPr/>
          <p:nvPr/>
        </p:nvCxnSpPr>
        <p:spPr>
          <a:xfrm flipV="1">
            <a:off x="3081339" y="3154680"/>
            <a:ext cx="3234214" cy="14288"/>
          </a:xfrm>
          <a:prstGeom prst="line">
            <a:avLst/>
          </a:prstGeom>
          <a:ln w="19050">
            <a:solidFill>
              <a:srgbClr val="EE839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2" name="文本框 1"/>
          <p:cNvSpPr txBox="1"/>
          <p:nvPr/>
        </p:nvSpPr>
        <p:spPr>
          <a:xfrm>
            <a:off x="2590800" y="1581150"/>
            <a:ext cx="2176463" cy="1754326"/>
          </a:xfrm>
          <a:prstGeom prst="rect">
            <a:avLst/>
          </a:prstGeom>
          <a:noFill/>
        </p:spPr>
        <p:txBody>
          <a:bodyPr wrap="square" rtlCol="0">
            <a:spAutoFit/>
          </a:bodyPr>
          <a:lstStyle/>
          <a:p>
            <a:r>
              <a:rPr lang="en-US" altLang="zh-CN" sz="5400">
                <a:solidFill>
                  <a:srgbClr val="B195C4"/>
                </a:solidFill>
                <a:latin typeface="Microsoft YaHei" panose="020B0503020204020204" charset="-122"/>
                <a:ea typeface="Microsoft YaHei" panose="020B0503020204020204" charset="-122"/>
              </a:rPr>
              <a:t>PART 02</a:t>
            </a:r>
            <a:endParaRPr lang="en-US" altLang="zh-CN" sz="5400">
              <a:solidFill>
                <a:srgbClr val="B195C4"/>
              </a:solidFill>
              <a:latin typeface="Microsoft YaHei" panose="020B0503020204020204" charset="-122"/>
              <a:ea typeface="Microsoft YaHei" panose="020B0503020204020204" charset="-122"/>
            </a:endParaRPr>
          </a:p>
        </p:txBody>
      </p:sp>
      <p:sp>
        <p:nvSpPr>
          <p:cNvPr id="31" name="文本框 30"/>
          <p:cNvSpPr txBox="1"/>
          <p:nvPr/>
        </p:nvSpPr>
        <p:spPr>
          <a:xfrm>
            <a:off x="5181600" y="1290161"/>
            <a:ext cx="3048000" cy="1938992"/>
          </a:xfrm>
          <a:prstGeom prst="rect">
            <a:avLst/>
          </a:prstGeom>
          <a:noFill/>
        </p:spPr>
        <p:txBody>
          <a:bodyPr wrap="square" rtlCol="0">
            <a:spAutoFit/>
          </a:bodyPr>
          <a:lstStyle/>
          <a:p>
            <a:r>
              <a:rPr lang="en-US" altLang="zh-CN" sz="6000" b="1">
                <a:solidFill>
                  <a:srgbClr val="B195C4"/>
                </a:solidFill>
                <a:latin typeface="Action Jackson" pitchFamily="2" charset="0"/>
                <a:ea typeface="Microsoft YaHei" panose="020B0503020204020204" charset="-122"/>
              </a:rPr>
              <a:t>NEW </a:t>
            </a:r>
            <a:r>
              <a:rPr lang="en-US" altLang="zh-CN" sz="6000" b="1" smtClean="0">
                <a:solidFill>
                  <a:srgbClr val="B195C4"/>
                </a:solidFill>
                <a:latin typeface="Action Jackson" pitchFamily="2" charset="0"/>
                <a:ea typeface="Microsoft YaHei" panose="020B0503020204020204" charset="-122"/>
              </a:rPr>
              <a:t>WORDS </a:t>
            </a:r>
            <a:endParaRPr lang="zh-CN" altLang="en-US" sz="6000" b="1">
              <a:solidFill>
                <a:srgbClr val="B195C4"/>
              </a:solidFill>
              <a:latin typeface="Action Jackson" pitchFamily="2" charset="0"/>
              <a:ea typeface="Microsoft YaHei" panose="020B050302020402020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b="-9000"/>
          </a:stretch>
        </a:blipFill>
        <a:effectLst/>
      </p:bgPr>
    </p:bg>
    <p:spTree>
      <p:nvGrpSpPr>
        <p:cNvPr id="1" name=""/>
        <p:cNvGrpSpPr/>
        <p:nvPr/>
      </p:nvGrpSpPr>
      <p:grpSpPr>
        <a:xfrm>
          <a:off x="0" y="0"/>
          <a:ext cx="0" cy="0"/>
          <a:chOff x="0" y="0"/>
          <a:chExt cx="0" cy="0"/>
        </a:xfrm>
      </p:grpSpPr>
      <p:sp>
        <p:nvSpPr>
          <p:cNvPr id="7" name="文本框 6"/>
          <p:cNvSpPr txBox="1"/>
          <p:nvPr/>
        </p:nvSpPr>
        <p:spPr>
          <a:xfrm>
            <a:off x="381001" y="2190879"/>
            <a:ext cx="8382000" cy="1754326"/>
          </a:xfrm>
          <a:prstGeom prst="rect">
            <a:avLst/>
          </a:prstGeom>
          <a:noFill/>
        </p:spPr>
        <p:txBody>
          <a:bodyPr wrap="square" rtlCol="0">
            <a:spAutoFit/>
          </a:bodyPr>
          <a:lstStyle/>
          <a:p>
            <a:pPr algn="ctr"/>
            <a:r>
              <a:rPr lang="en-US" altLang="zh-CN" sz="3200">
                <a:solidFill>
                  <a:srgbClr val="EE87A9"/>
                </a:solidFill>
                <a:latin typeface="Comic Sans MS" panose="030F0702030302020204" pitchFamily="66" charset="0"/>
                <a:ea typeface="Microsoft YaHei" panose="020B0503020204020204" charset="-122"/>
              </a:rPr>
              <a:t>Unit </a:t>
            </a:r>
            <a:r>
              <a:rPr lang="en-US" altLang="zh-CN" sz="3200">
                <a:solidFill>
                  <a:srgbClr val="EE87A9"/>
                </a:solidFill>
                <a:latin typeface="Comic Sans MS" panose="030F0702030302020204" pitchFamily="66" charset="0"/>
                <a:ea typeface="Microsoft YaHei" panose="020B0503020204020204" charset="-122"/>
              </a:rPr>
              <a:t>5 </a:t>
            </a:r>
            <a:r>
              <a:rPr lang="en-US" altLang="zh-CN" sz="3200" smtClean="0">
                <a:solidFill>
                  <a:srgbClr val="EE87A9"/>
                </a:solidFill>
                <a:latin typeface="Comic Sans MS" panose="030F0702030302020204" pitchFamily="66" charset="0"/>
                <a:ea typeface="Microsoft YaHei" panose="020B0503020204020204" charset="-122"/>
              </a:rPr>
              <a:t>WORK AND PLAY</a:t>
            </a:r>
            <a:endParaRPr lang="en-US" altLang="zh-CN" sz="3200" smtClean="0">
              <a:solidFill>
                <a:srgbClr val="EE87A9"/>
              </a:solidFill>
              <a:latin typeface="Comic Sans MS" panose="030F0702030302020204" pitchFamily="66" charset="0"/>
              <a:ea typeface="Microsoft YaHei" panose="020B0503020204020204" charset="-122"/>
            </a:endParaRPr>
          </a:p>
          <a:p>
            <a:pPr algn="ctr"/>
            <a:r>
              <a:rPr lang="en-US" altLang="zh-CN" sz="3200">
                <a:solidFill>
                  <a:srgbClr val="EE87A9"/>
                </a:solidFill>
                <a:latin typeface="Comic Sans MS" panose="030F0702030302020204" pitchFamily="66" charset="0"/>
                <a:ea typeface="Microsoft YaHei" panose="020B0503020204020204" charset="-122"/>
              </a:rPr>
              <a:t>Part B It’s time </a:t>
            </a:r>
            <a:r>
              <a:rPr lang="en-US" altLang="zh-CN" sz="3200">
                <a:solidFill>
                  <a:srgbClr val="EE87A9"/>
                </a:solidFill>
                <a:latin typeface="Comic Sans MS" panose="030F0702030302020204" pitchFamily="66" charset="0"/>
                <a:ea typeface="Microsoft YaHei" panose="020B0503020204020204" charset="-122"/>
              </a:rPr>
              <a:t>for </a:t>
            </a:r>
            <a:r>
              <a:rPr lang="en-US" altLang="zh-CN" sz="3200" smtClean="0">
                <a:solidFill>
                  <a:srgbClr val="EE87A9"/>
                </a:solidFill>
                <a:latin typeface="Comic Sans MS" panose="030F0702030302020204" pitchFamily="66" charset="0"/>
                <a:ea typeface="Microsoft YaHei" panose="020B0503020204020204" charset="-122"/>
              </a:rPr>
              <a:t>reccess</a:t>
            </a:r>
            <a:endParaRPr lang="en-US" altLang="zh-CN" sz="3200" smtClean="0">
              <a:solidFill>
                <a:srgbClr val="EE87A9"/>
              </a:solidFill>
              <a:latin typeface="Comic Sans MS" panose="030F0702030302020204" pitchFamily="66" charset="0"/>
              <a:ea typeface="Microsoft YaHei" panose="020B0503020204020204" charset="-122"/>
            </a:endParaRPr>
          </a:p>
          <a:p>
            <a:pPr algn="ctr"/>
            <a:r>
              <a:rPr lang="en-US" altLang="zh-CN" sz="4400" b="1" smtClean="0">
                <a:solidFill>
                  <a:srgbClr val="7030A0"/>
                </a:solidFill>
                <a:effectLst>
                  <a:outerShdw blurRad="38100" dist="38100" dir="2700000" algn="tl">
                    <a:srgbClr val="000000">
                      <a:alpha val="43137"/>
                    </a:srgbClr>
                  </a:outerShdw>
                </a:effectLst>
                <a:latin typeface="Comic Sans MS" panose="030F0702030302020204" pitchFamily="66" charset="0"/>
                <a:ea typeface="Microsoft YaHei" panose="020B0503020204020204" charset="-122"/>
              </a:rPr>
              <a:t>Lesson 5 B3 – Read </a:t>
            </a:r>
            <a:endParaRPr lang="zh-CN" altLang="en-US" sz="4400" b="1" dirty="0">
              <a:solidFill>
                <a:srgbClr val="7030A0"/>
              </a:solidFill>
              <a:effectLst>
                <a:outerShdw blurRad="38100" dist="38100" dir="2700000" algn="tl">
                  <a:srgbClr val="000000">
                    <a:alpha val="43137"/>
                  </a:srgbClr>
                </a:outerShdw>
              </a:effectLst>
              <a:latin typeface="Comic Sans MS" panose="030F0702030302020204" pitchFamily="66" charset="0"/>
              <a:ea typeface="Microsoft YaHei" panose="020B0503020204020204" charset="-122"/>
            </a:endParaRPr>
          </a:p>
        </p:txBody>
      </p:sp>
      <p:cxnSp>
        <p:nvCxnSpPr>
          <p:cNvPr id="3" name="直接连接符 2"/>
          <p:cNvCxnSpPr/>
          <p:nvPr/>
        </p:nvCxnSpPr>
        <p:spPr>
          <a:xfrm flipV="1">
            <a:off x="3081339" y="3154680"/>
            <a:ext cx="3234214" cy="14288"/>
          </a:xfrm>
          <a:prstGeom prst="line">
            <a:avLst/>
          </a:prstGeom>
          <a:ln w="19050">
            <a:solidFill>
              <a:srgbClr val="EE839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2" name="Rectangle 1"/>
          <p:cNvSpPr/>
          <p:nvPr/>
        </p:nvSpPr>
        <p:spPr>
          <a:xfrm>
            <a:off x="4648200" y="666750"/>
            <a:ext cx="3048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19"/>
          <p:cNvSpPr>
            <a:spLocks noChangeArrowheads="1"/>
          </p:cNvSpPr>
          <p:nvPr/>
        </p:nvSpPr>
        <p:spPr bwMode="auto">
          <a:xfrm>
            <a:off x="974725" y="460375"/>
            <a:ext cx="23764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r>
              <a:rPr kumimoji="0" lang="en-US" sz="2000" b="1" i="0" u="none" strike="noStrike" kern="0" cap="none" spc="0" normalizeH="0" baseline="0" noProof="0" smtClean="0">
                <a:ln>
                  <a:noFill/>
                </a:ln>
                <a:solidFill>
                  <a:srgbClr val="FF0000"/>
                </a:solidFill>
                <a:effectLst/>
                <a:uLnTx/>
                <a:uFillTx/>
              </a:rPr>
              <a:t>- </a:t>
            </a:r>
            <a:r>
              <a:rPr lang="en-US" sz="2000" b="1" kern="0">
                <a:solidFill>
                  <a:srgbClr val="FF0000"/>
                </a:solidFill>
              </a:rPr>
              <a:t>w</a:t>
            </a:r>
            <a:r>
              <a:rPr lang="en-US" sz="2000" b="1" kern="0" noProof="0" smtClean="0">
                <a:solidFill>
                  <a:srgbClr val="FF0000"/>
                </a:solidFill>
              </a:rPr>
              <a:t>orld wide</a:t>
            </a:r>
            <a:endParaRPr kumimoji="0" lang="en-US" sz="2000" b="1" i="0" u="none" strike="noStrike" kern="0" cap="none" spc="0" normalizeH="0" baseline="0" noProof="0" smtClean="0">
              <a:ln>
                <a:noFill/>
              </a:ln>
              <a:solidFill>
                <a:srgbClr val="FF0000"/>
              </a:solidFill>
              <a:effectLst/>
              <a:uLnTx/>
              <a:uFillTx/>
            </a:endParaRPr>
          </a:p>
        </p:txBody>
      </p:sp>
      <p:sp>
        <p:nvSpPr>
          <p:cNvPr id="5" name="Rectangle 20"/>
          <p:cNvSpPr>
            <a:spLocks noChangeArrowheads="1"/>
          </p:cNvSpPr>
          <p:nvPr/>
        </p:nvSpPr>
        <p:spPr bwMode="auto">
          <a:xfrm>
            <a:off x="3916363" y="450850"/>
            <a:ext cx="19851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r>
              <a:rPr lang="en-US" sz="2000" kern="0"/>
              <a:t>khắp </a:t>
            </a:r>
            <a:r>
              <a:rPr lang="en-US" sz="2000" kern="0"/>
              <a:t>thế giới</a:t>
            </a:r>
            <a:endParaRPr kumimoji="0" lang="en-US" sz="2000" b="0" i="0" u="none" strike="noStrike" kern="0" cap="none" spc="0" normalizeH="0" baseline="0" noProof="0" smtClean="0">
              <a:ln>
                <a:noFill/>
              </a:ln>
              <a:effectLst/>
              <a:uLnTx/>
              <a:uFillTx/>
            </a:endParaRPr>
          </a:p>
        </p:txBody>
      </p:sp>
      <p:sp>
        <p:nvSpPr>
          <p:cNvPr id="6" name="Rectangle 21"/>
          <p:cNvSpPr>
            <a:spLocks noChangeArrowheads="1"/>
          </p:cNvSpPr>
          <p:nvPr/>
        </p:nvSpPr>
        <p:spPr bwMode="auto">
          <a:xfrm>
            <a:off x="974725" y="774700"/>
            <a:ext cx="24479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smtClean="0">
                <a:ln>
                  <a:noFill/>
                </a:ln>
                <a:solidFill>
                  <a:srgbClr val="FF0000"/>
                </a:solidFill>
                <a:effectLst/>
                <a:uLnTx/>
                <a:uFillTx/>
              </a:rPr>
              <a:t>- energetic (adj) </a:t>
            </a:r>
            <a:endParaRPr kumimoji="0" lang="en-US" sz="2000" b="1" i="0" u="none" strike="noStrike" kern="0" cap="none" spc="0" normalizeH="0" baseline="0" noProof="0" smtClean="0">
              <a:ln>
                <a:noFill/>
              </a:ln>
              <a:solidFill>
                <a:srgbClr val="FF0000"/>
              </a:solidFill>
              <a:effectLst/>
              <a:uLnTx/>
              <a:uFillTx/>
            </a:endParaRPr>
          </a:p>
        </p:txBody>
      </p:sp>
      <p:sp>
        <p:nvSpPr>
          <p:cNvPr id="7" name="Rectangle 22"/>
          <p:cNvSpPr>
            <a:spLocks noChangeArrowheads="1"/>
          </p:cNvSpPr>
          <p:nvPr/>
        </p:nvSpPr>
        <p:spPr bwMode="auto">
          <a:xfrm>
            <a:off x="3886200" y="774700"/>
            <a:ext cx="19034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r>
              <a:rPr lang="en-US" sz="2000" kern="0"/>
              <a:t>h</a:t>
            </a:r>
            <a:r>
              <a:rPr lang="en-US" sz="2000" kern="0" smtClean="0"/>
              <a:t>iếu </a:t>
            </a:r>
            <a:r>
              <a:rPr lang="vi-VN" sz="2000" kern="0" smtClean="0"/>
              <a:t>độ</a:t>
            </a:r>
            <a:r>
              <a:rPr lang="en-US" sz="2000" kern="0" smtClean="0"/>
              <a:t>ng</a:t>
            </a:r>
            <a:endParaRPr lang="en-US" sz="2000" kern="0"/>
          </a:p>
        </p:txBody>
      </p:sp>
      <p:sp>
        <p:nvSpPr>
          <p:cNvPr id="8" name="Rectangle 23"/>
          <p:cNvSpPr>
            <a:spLocks noChangeArrowheads="1"/>
          </p:cNvSpPr>
          <p:nvPr/>
        </p:nvSpPr>
        <p:spPr bwMode="auto">
          <a:xfrm>
            <a:off x="974725" y="1135063"/>
            <a:ext cx="23749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smtClean="0">
                <a:ln>
                  <a:noFill/>
                </a:ln>
                <a:solidFill>
                  <a:srgbClr val="FF0000"/>
                </a:solidFill>
                <a:effectLst/>
                <a:uLnTx/>
                <a:uFillTx/>
              </a:rPr>
              <a:t>- score a goal (v) </a:t>
            </a:r>
            <a:endParaRPr kumimoji="0" lang="en-US" sz="2000" b="1" i="0" u="none" strike="noStrike" kern="0" cap="none" spc="0" normalizeH="0" baseline="0" noProof="0" smtClean="0">
              <a:ln>
                <a:noFill/>
              </a:ln>
              <a:solidFill>
                <a:srgbClr val="FF0000"/>
              </a:solidFill>
              <a:effectLst/>
              <a:uLnTx/>
              <a:uFillTx/>
            </a:endParaRPr>
          </a:p>
        </p:txBody>
      </p:sp>
      <p:sp>
        <p:nvSpPr>
          <p:cNvPr id="9" name="Rectangle 24"/>
          <p:cNvSpPr>
            <a:spLocks noChangeArrowheads="1"/>
          </p:cNvSpPr>
          <p:nvPr/>
        </p:nvSpPr>
        <p:spPr bwMode="auto">
          <a:xfrm>
            <a:off x="3921125" y="1135063"/>
            <a:ext cx="39608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r>
              <a:rPr lang="en-US" sz="2000" kern="0"/>
              <a:t>ghi bàn </a:t>
            </a:r>
            <a:r>
              <a:rPr lang="en-US" sz="2000" kern="0"/>
              <a:t>thắng (</a:t>
            </a:r>
            <a:r>
              <a:rPr lang="en-US" sz="2000" kern="0"/>
              <a:t>trong </a:t>
            </a:r>
            <a:r>
              <a:rPr lang="en-US" sz="2000" kern="0" smtClean="0"/>
              <a:t>thể thao)</a:t>
            </a:r>
            <a:endParaRPr lang="en-US" sz="2000" kern="0"/>
          </a:p>
        </p:txBody>
      </p:sp>
      <p:sp>
        <p:nvSpPr>
          <p:cNvPr id="10" name="Rectangle 25"/>
          <p:cNvSpPr>
            <a:spLocks noChangeArrowheads="1"/>
          </p:cNvSpPr>
          <p:nvPr/>
        </p:nvSpPr>
        <p:spPr bwMode="auto">
          <a:xfrm>
            <a:off x="973137" y="1495425"/>
            <a:ext cx="35274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smtClean="0">
                <a:ln>
                  <a:noFill/>
                </a:ln>
                <a:solidFill>
                  <a:srgbClr val="FF0000"/>
                </a:solidFill>
                <a:effectLst/>
                <a:uLnTx/>
                <a:uFillTx/>
              </a:rPr>
              <a:t>- shooting some hoops (v) </a:t>
            </a:r>
            <a:endParaRPr kumimoji="0" lang="en-US" sz="2000" b="1" i="0" u="none" strike="noStrike" kern="0" cap="none" spc="0" normalizeH="0" baseline="0" noProof="0" smtClean="0">
              <a:ln>
                <a:noFill/>
              </a:ln>
              <a:solidFill>
                <a:srgbClr val="FF0000"/>
              </a:solidFill>
              <a:effectLst/>
              <a:uLnTx/>
              <a:uFillTx/>
            </a:endParaRPr>
          </a:p>
        </p:txBody>
      </p:sp>
      <p:sp>
        <p:nvSpPr>
          <p:cNvPr id="11" name="Rectangle 26"/>
          <p:cNvSpPr>
            <a:spLocks noChangeArrowheads="1"/>
          </p:cNvSpPr>
          <p:nvPr/>
        </p:nvSpPr>
        <p:spPr bwMode="auto">
          <a:xfrm>
            <a:off x="3889375" y="1495425"/>
            <a:ext cx="25209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r>
              <a:rPr lang="en-US" sz="2000" kern="0"/>
              <a:t>ném bóng vào </a:t>
            </a:r>
            <a:r>
              <a:rPr lang="en-US" sz="2000" kern="0"/>
              <a:t>rổ</a:t>
            </a:r>
            <a:endParaRPr lang="en-US" sz="2000" kern="0"/>
          </a:p>
        </p:txBody>
      </p:sp>
      <p:sp>
        <p:nvSpPr>
          <p:cNvPr id="12" name="Rectangle 27"/>
          <p:cNvSpPr>
            <a:spLocks noChangeArrowheads="1"/>
          </p:cNvSpPr>
          <p:nvPr/>
        </p:nvSpPr>
        <p:spPr bwMode="auto">
          <a:xfrm>
            <a:off x="973137" y="1828800"/>
            <a:ext cx="23764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smtClean="0">
                <a:ln>
                  <a:noFill/>
                </a:ln>
                <a:solidFill>
                  <a:srgbClr val="FF0000"/>
                </a:solidFill>
                <a:effectLst/>
                <a:uLnTx/>
                <a:uFillTx/>
              </a:rPr>
              <a:t>- swap (v)  </a:t>
            </a:r>
            <a:endParaRPr kumimoji="0" lang="en-US" sz="2000" b="1" i="0" u="none" strike="noStrike" kern="0" cap="none" spc="0" normalizeH="0" baseline="0" noProof="0" smtClean="0">
              <a:ln>
                <a:noFill/>
              </a:ln>
              <a:solidFill>
                <a:srgbClr val="FF0000"/>
              </a:solidFill>
              <a:effectLst/>
              <a:uLnTx/>
              <a:uFillTx/>
            </a:endParaRPr>
          </a:p>
        </p:txBody>
      </p:sp>
      <p:sp>
        <p:nvSpPr>
          <p:cNvPr id="13" name="Rectangle 28"/>
          <p:cNvSpPr>
            <a:spLocks noChangeArrowheads="1"/>
          </p:cNvSpPr>
          <p:nvPr/>
        </p:nvSpPr>
        <p:spPr bwMode="auto">
          <a:xfrm>
            <a:off x="3886200" y="1830388"/>
            <a:ext cx="973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r>
              <a:rPr lang="en-US" sz="2000" kern="0" smtClean="0"/>
              <a:t>trao </a:t>
            </a:r>
            <a:r>
              <a:rPr lang="vi-VN" sz="2000" kern="0"/>
              <a:t>đổi</a:t>
            </a:r>
            <a:endParaRPr kumimoji="0" lang="en-US" sz="2000" b="0" i="0" u="none" strike="noStrike" kern="0" cap="none" spc="0" normalizeH="0" baseline="0" noProof="0" smtClean="0">
              <a:ln>
                <a:noFill/>
              </a:ln>
              <a:effectLst/>
              <a:uLnTx/>
              <a:uFillTx/>
            </a:endParaRPr>
          </a:p>
        </p:txBody>
      </p:sp>
      <p:sp>
        <p:nvSpPr>
          <p:cNvPr id="14" name="Rectangle 29"/>
          <p:cNvSpPr>
            <a:spLocks noChangeArrowheads="1"/>
          </p:cNvSpPr>
          <p:nvPr/>
        </p:nvSpPr>
        <p:spPr bwMode="auto">
          <a:xfrm>
            <a:off x="973137" y="2190750"/>
            <a:ext cx="26638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smtClean="0">
                <a:ln>
                  <a:noFill/>
                </a:ln>
                <a:solidFill>
                  <a:srgbClr val="FF0000"/>
                </a:solidFill>
                <a:effectLst/>
                <a:uLnTx/>
                <a:uFillTx/>
              </a:rPr>
              <a:t>- baseball card (n) </a:t>
            </a:r>
            <a:endParaRPr kumimoji="0" lang="en-US" sz="2000" b="1" i="0" u="none" strike="noStrike" kern="0" cap="none" spc="0" normalizeH="0" baseline="0" noProof="0" smtClean="0">
              <a:ln>
                <a:noFill/>
              </a:ln>
              <a:solidFill>
                <a:srgbClr val="FF0000"/>
              </a:solidFill>
              <a:effectLst/>
              <a:uLnTx/>
              <a:uFillTx/>
            </a:endParaRPr>
          </a:p>
        </p:txBody>
      </p:sp>
      <p:sp>
        <p:nvSpPr>
          <p:cNvPr id="15" name="Rectangle 30"/>
          <p:cNvSpPr>
            <a:spLocks noChangeArrowheads="1"/>
          </p:cNvSpPr>
          <p:nvPr/>
        </p:nvSpPr>
        <p:spPr bwMode="auto">
          <a:xfrm>
            <a:off x="3914775" y="2190750"/>
            <a:ext cx="1800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r>
              <a:rPr lang="en-US" sz="2000" kern="0"/>
              <a:t>thẻ </a:t>
            </a:r>
            <a:r>
              <a:rPr lang="en-US" sz="2000" kern="0"/>
              <a:t>bóng chày</a:t>
            </a:r>
            <a:endParaRPr lang="en-US" sz="2000" kern="0"/>
          </a:p>
        </p:txBody>
      </p:sp>
      <p:pic>
        <p:nvPicPr>
          <p:cNvPr id="16" name="Picture 3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24600" y="1900730"/>
            <a:ext cx="2819400" cy="301756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7"/>
          <p:cNvSpPr>
            <a:spLocks noChangeArrowheads="1"/>
          </p:cNvSpPr>
          <p:nvPr/>
        </p:nvSpPr>
        <p:spPr bwMode="auto">
          <a:xfrm>
            <a:off x="57662" y="1732"/>
            <a:ext cx="1890261"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800" b="1" i="0" u="none" strike="noStrike" kern="0" normalizeH="0" baseline="0" noProof="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rPr>
              <a:t>New words</a:t>
            </a:r>
            <a:endParaRPr kumimoji="0" lang="en-US" sz="2800" b="1" i="0" u="none" strike="noStrike" kern="0" normalizeH="0" baseline="0" noProof="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endParaRPr>
          </a:p>
        </p:txBody>
      </p:sp>
      <p:grpSp>
        <p:nvGrpSpPr>
          <p:cNvPr id="18" name="Group 62"/>
          <p:cNvGrpSpPr/>
          <p:nvPr/>
        </p:nvGrpSpPr>
        <p:grpSpPr bwMode="auto">
          <a:xfrm>
            <a:off x="2771775" y="2741613"/>
            <a:ext cx="6372225" cy="2409825"/>
            <a:chOff x="1746" y="2802"/>
            <a:chExt cx="4014" cy="1518"/>
          </a:xfrm>
        </p:grpSpPr>
        <p:pic>
          <p:nvPicPr>
            <p:cNvPr id="19"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 y="2807"/>
              <a:ext cx="1996" cy="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 y="2802"/>
              <a:ext cx="1996" cy="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AutoShape 2" descr="Baseball Cards and Other Ways To Inv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5812" t="9197" r="15633" b="50000"/>
          <a:stretch>
            <a:fillRect/>
          </a:stretch>
        </p:blipFill>
        <p:spPr bwMode="auto">
          <a:xfrm>
            <a:off x="4500563" y="2707541"/>
            <a:ext cx="4643438" cy="207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7"/>
                                        </p:tgtEl>
                                        <p:attrNameLst>
                                          <p:attrName>style.visibility</p:attrName>
                                        </p:attrNameLst>
                                      </p:cBhvr>
                                      <p:to>
                                        <p:strVal val="visible"/>
                                      </p:to>
                                    </p:set>
                                    <p:anim calcmode="discrete" valueType="clr">
                                      <p:cBhvr override="childStyle">
                                        <p:cTn id="3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7"/>
                                        </p:tgtEl>
                                        <p:attrNameLst>
                                          <p:attrName>fillcolor</p:attrName>
                                        </p:attrNameLst>
                                      </p:cBhvr>
                                      <p:tavLst>
                                        <p:tav tm="0">
                                          <p:val>
                                            <p:clrVal>
                                              <a:schemeClr val="accent2"/>
                                            </p:clrVal>
                                          </p:val>
                                        </p:tav>
                                        <p:tav tm="50000">
                                          <p:val>
                                            <p:clrVal>
                                              <a:schemeClr val="hlink"/>
                                            </p:clrVal>
                                          </p:val>
                                        </p:tav>
                                      </p:tavLst>
                                    </p:anim>
                                    <p:set>
                                      <p:cBhvr>
                                        <p:cTn id="33" dur="80"/>
                                        <p:tgtEl>
                                          <p:spTgt spid="7"/>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ox(ou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9"/>
                                        </p:tgtEl>
                                        <p:attrNameLst>
                                          <p:attrName>style.visibility</p:attrName>
                                        </p:attrNameLst>
                                      </p:cBhvr>
                                      <p:to>
                                        <p:strVal val="visible"/>
                                      </p:to>
                                    </p:set>
                                    <p:anim calcmode="discrete" valueType="clr">
                                      <p:cBhvr override="childStyle">
                                        <p:cTn id="4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9"/>
                                        </p:tgtEl>
                                        <p:attrNameLst>
                                          <p:attrName>fillcolor</p:attrName>
                                        </p:attrNameLst>
                                      </p:cBhvr>
                                      <p:tavLst>
                                        <p:tav tm="0">
                                          <p:val>
                                            <p:clrVal>
                                              <a:schemeClr val="accent2"/>
                                            </p:clrVal>
                                          </p:val>
                                        </p:tav>
                                        <p:tav tm="50000">
                                          <p:val>
                                            <p:clrVal>
                                              <a:schemeClr val="hlink"/>
                                            </p:clrVal>
                                          </p:val>
                                        </p:tav>
                                      </p:tavLst>
                                    </p:anim>
                                    <p:set>
                                      <p:cBhvr>
                                        <p:cTn id="50" dur="80"/>
                                        <p:tgtEl>
                                          <p:spTgt spid="9"/>
                                        </p:tgtEl>
                                        <p:attrNameLst>
                                          <p:attrName>fill.type</p:attrName>
                                        </p:attrNameLst>
                                      </p:cBhvr>
                                      <p:to>
                                        <p:strVal val="solid"/>
                                      </p:to>
                                    </p:set>
                                  </p:childTnLst>
                                </p:cTn>
                              </p:par>
                              <p:par>
                                <p:cTn id="51" presetID="4" presetClass="exit" presetSubtype="16" fill="hold" nodeType="withEffect">
                                  <p:stCondLst>
                                    <p:cond delay="0"/>
                                  </p:stCondLst>
                                  <p:childTnLst>
                                    <p:animEffect transition="out" filter="box(in)">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0"/>
                                        </p:tgtEl>
                                        <p:attrNameLst>
                                          <p:attrName>style.visibility</p:attrName>
                                        </p:attrNameLst>
                                      </p:cBhvr>
                                      <p:to>
                                        <p:strVal val="visible"/>
                                      </p:to>
                                    </p:set>
                                    <p:anim calcmode="discrete" valueType="clr">
                                      <p:cBhvr override="childStyle">
                                        <p:cTn id="63"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0"/>
                                        </p:tgtEl>
                                        <p:attrNameLst>
                                          <p:attrName>fillcolor</p:attrName>
                                        </p:attrNameLst>
                                      </p:cBhvr>
                                      <p:tavLst>
                                        <p:tav tm="0">
                                          <p:val>
                                            <p:clrVal>
                                              <a:schemeClr val="accent2"/>
                                            </p:clrVal>
                                          </p:val>
                                        </p:tav>
                                        <p:tav tm="50000">
                                          <p:val>
                                            <p:clrVal>
                                              <a:schemeClr val="hlink"/>
                                            </p:clrVal>
                                          </p:val>
                                        </p:tav>
                                      </p:tavLst>
                                    </p:anim>
                                    <p:set>
                                      <p:cBhvr>
                                        <p:cTn id="65" dur="80"/>
                                        <p:tgtEl>
                                          <p:spTgt spid="10"/>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xit" presetSubtype="0" fill="hold" nodeType="clickEffect">
                                  <p:stCondLst>
                                    <p:cond delay="0"/>
                                  </p:stCondLst>
                                  <p:childTnLst>
                                    <p:animEffect transition="out" filter="dissolv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down)">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down)">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dissolve">
                                      <p:cBhvr>
                                        <p:cTn id="90" dur="5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2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7" presetClass="entr" presetSubtype="0" fill="hold" grpId="0" nodeType="clickEffect">
                                  <p:stCondLst>
                                    <p:cond delay="0"/>
                                  </p:stCondLst>
                                  <p:iterate type="lt">
                                    <p:tmPct val="50000"/>
                                  </p:iterate>
                                  <p:childTnLst>
                                    <p:set>
                                      <p:cBhvr>
                                        <p:cTn id="98" dur="1" fill="hold">
                                          <p:stCondLst>
                                            <p:cond delay="0"/>
                                          </p:stCondLst>
                                        </p:cTn>
                                        <p:tgtEl>
                                          <p:spTgt spid="15"/>
                                        </p:tgtEl>
                                        <p:attrNameLst>
                                          <p:attrName>style.visibility</p:attrName>
                                        </p:attrNameLst>
                                      </p:cBhvr>
                                      <p:to>
                                        <p:strVal val="visible"/>
                                      </p:to>
                                    </p:set>
                                    <p:anim calcmode="discrete" valueType="clr">
                                      <p:cBhvr override="childStyle">
                                        <p:cTn id="99"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00" dur="80"/>
                                        <p:tgtEl>
                                          <p:spTgt spid="15"/>
                                        </p:tgtEl>
                                        <p:attrNameLst>
                                          <p:attrName>fillcolor</p:attrName>
                                        </p:attrNameLst>
                                      </p:cBhvr>
                                      <p:tavLst>
                                        <p:tav tm="0">
                                          <p:val>
                                            <p:clrVal>
                                              <a:schemeClr val="accent2"/>
                                            </p:clrVal>
                                          </p:val>
                                        </p:tav>
                                        <p:tav tm="50000">
                                          <p:val>
                                            <p:clrVal>
                                              <a:schemeClr val="hlink"/>
                                            </p:clrVal>
                                          </p:val>
                                        </p:tav>
                                      </p:tavLst>
                                    </p:anim>
                                    <p:set>
                                      <p:cBhvr>
                                        <p:cTn id="101" dur="80"/>
                                        <p:tgtEl>
                                          <p:spTgt spid="15"/>
                                        </p:tgtEl>
                                        <p:attrNameLst>
                                          <p:attrName>fill.type</p:attrName>
                                        </p:attrNameLst>
                                      </p:cBhvr>
                                      <p:to>
                                        <p:strVal val="solid"/>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1027"/>
                                        </p:tgtEl>
                                      </p:cBhvr>
                                    </p:animEffect>
                                    <p:set>
                                      <p:cBhvr>
                                        <p:cTn id="106"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371600" y="355996"/>
            <a:ext cx="7162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Match the words in English with the words in Vietnamese </a:t>
            </a: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4"/>
          <p:cNvSpPr>
            <a:spLocks noChangeArrowheads="1"/>
          </p:cNvSpPr>
          <p:nvPr/>
        </p:nvSpPr>
        <p:spPr bwMode="auto">
          <a:xfrm>
            <a:off x="533400" y="971550"/>
            <a:ext cx="350361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0" fontAlgn="auto" latinLnBrk="0" hangingPunct="0">
              <a:lnSpc>
                <a:spcPct val="100000"/>
              </a:lnSpc>
              <a:spcBef>
                <a:spcPts val="0"/>
              </a:spcBef>
              <a:spcAft>
                <a:spcPts val="0"/>
              </a:spcAft>
              <a:buClrTx/>
              <a:buSzTx/>
              <a:buFontTx/>
              <a:buNone/>
              <a:defRPr/>
            </a:pPr>
            <a:r>
              <a:rPr kumimoji="0" lang="en-US" sz="2400" b="0" i="0" u="none" strike="noStrike" kern="0" cap="none" spc="0" normalizeH="0" baseline="0" noProof="0" smtClean="0">
                <a:ln>
                  <a:noFill/>
                </a:ln>
                <a:effectLst/>
                <a:uLnTx/>
                <a:uFillTx/>
              </a:rPr>
              <a:t> 1. energetic students</a:t>
            </a:r>
            <a:endParaRPr kumimoji="0" lang="en-US" sz="2400" b="0" i="0" u="none" strike="noStrike" kern="0" cap="none" spc="0" normalizeH="0" baseline="0" noProof="0" smtClean="0">
              <a:ln>
                <a:noFill/>
              </a:ln>
              <a:effectLst/>
              <a:uLnTx/>
              <a:uFillTx/>
            </a:endParaRPr>
          </a:p>
          <a:p>
            <a:pPr lvl="0" eaLnBrk="0" hangingPunct="0"/>
            <a:r>
              <a:rPr kumimoji="0" lang="en-US" sz="2400" b="0" i="0" u="none" strike="noStrike" kern="0" cap="none" spc="0" normalizeH="0" baseline="0" noProof="0" smtClean="0">
                <a:ln>
                  <a:noFill/>
                </a:ln>
                <a:effectLst/>
                <a:uLnTx/>
                <a:uFillTx/>
              </a:rPr>
              <a:t> 2.</a:t>
            </a:r>
            <a:r>
              <a:rPr lang="en-US" sz="2400" kern="0"/>
              <a:t> baseball </a:t>
            </a:r>
            <a:r>
              <a:rPr lang="en-US" sz="2400" kern="0" smtClean="0"/>
              <a:t>card </a:t>
            </a:r>
            <a:endParaRPr kumimoji="0" lang="en-US" sz="2400" b="0" i="0" u="none" strike="noStrike" kern="0" cap="none" spc="0" normalizeH="0" baseline="0" noProof="0" smtClean="0">
              <a:ln>
                <a:noFill/>
              </a:ln>
              <a:effectLst/>
              <a:uLnTx/>
              <a:uFillTx/>
            </a:endParaRPr>
          </a:p>
          <a:p>
            <a:pPr marL="0" marR="0" lvl="0" indent="0" defTabSz="914400" eaLnBrk="0" fontAlgn="auto" latinLnBrk="0" hangingPunct="0">
              <a:lnSpc>
                <a:spcPct val="100000"/>
              </a:lnSpc>
              <a:spcBef>
                <a:spcPts val="0"/>
              </a:spcBef>
              <a:spcAft>
                <a:spcPts val="0"/>
              </a:spcAft>
              <a:buClrTx/>
              <a:buSzTx/>
              <a:buFontTx/>
              <a:buNone/>
              <a:defRPr/>
            </a:pPr>
            <a:r>
              <a:rPr kumimoji="0" lang="en-US" sz="2400" b="0" i="0" u="none" strike="noStrike" kern="0" cap="none" spc="0" normalizeH="0" baseline="0" noProof="0" smtClean="0">
                <a:ln>
                  <a:noFill/>
                </a:ln>
                <a:effectLst/>
                <a:uLnTx/>
                <a:uFillTx/>
              </a:rPr>
              <a:t> 3. score a goal</a:t>
            </a:r>
            <a:endParaRPr kumimoji="0" lang="en-US" sz="2400" b="0" i="0" u="none" strike="noStrike" kern="0" cap="none" spc="0" normalizeH="0" baseline="0" noProof="0" smtClean="0">
              <a:ln>
                <a:noFill/>
              </a:ln>
              <a:effectLst/>
              <a:uLnTx/>
              <a:uFillTx/>
            </a:endParaRPr>
          </a:p>
          <a:p>
            <a:pPr lvl="0" eaLnBrk="0" hangingPunct="0"/>
            <a:r>
              <a:rPr lang="en-US" sz="2400" kern="0"/>
              <a:t> 4. shooting </a:t>
            </a:r>
            <a:r>
              <a:rPr lang="en-US" sz="2400" kern="0"/>
              <a:t>some </a:t>
            </a:r>
            <a:r>
              <a:rPr lang="en-US" sz="2400" kern="0" smtClean="0"/>
              <a:t>hoops</a:t>
            </a:r>
            <a:endParaRPr lang="en-US" sz="2400" kern="0"/>
          </a:p>
          <a:p>
            <a:pPr lvl="0" eaLnBrk="0" hangingPunct="0"/>
            <a:r>
              <a:rPr lang="en-US" sz="2400" kern="0"/>
              <a:t> 5</a:t>
            </a:r>
            <a:r>
              <a:rPr lang="en-US" sz="2400" kern="0"/>
              <a:t>. </a:t>
            </a:r>
            <a:r>
              <a:rPr lang="en-US" sz="2400" kern="0" smtClean="0"/>
              <a:t>swap</a:t>
            </a:r>
            <a:endParaRPr lang="en-US" sz="2400" kern="0"/>
          </a:p>
          <a:p>
            <a:pPr lvl="0" eaLnBrk="0" hangingPunct="0"/>
            <a:r>
              <a:rPr lang="en-US" sz="2400" kern="0"/>
              <a:t> 6. world wide </a:t>
            </a:r>
            <a:endParaRPr lang="en-US" sz="2400" kern="0"/>
          </a:p>
          <a:p>
            <a:pPr marL="0" marR="0" lvl="0" indent="0" defTabSz="914400" eaLnBrk="0" fontAlgn="auto" latinLnBrk="0" hangingPunct="0">
              <a:lnSpc>
                <a:spcPct val="100000"/>
              </a:lnSpc>
              <a:spcBef>
                <a:spcPts val="0"/>
              </a:spcBef>
              <a:spcAft>
                <a:spcPts val="0"/>
              </a:spcAft>
              <a:buClrTx/>
              <a:buSzTx/>
              <a:buFontTx/>
              <a:buNone/>
              <a:defRPr/>
            </a:pPr>
            <a:r>
              <a:rPr kumimoji="0" lang="en-US" sz="2400" b="0" i="0" u="none" strike="noStrike" kern="0" cap="none" spc="0" normalizeH="0" baseline="0" noProof="0" smtClean="0">
                <a:ln>
                  <a:noFill/>
                </a:ln>
                <a:effectLst/>
                <a:uLnTx/>
                <a:uFillTx/>
              </a:rPr>
              <a:t> </a:t>
            </a:r>
            <a:endParaRPr kumimoji="0" lang="en-US" sz="2400" b="0" i="0" u="none" strike="noStrike" kern="0" cap="none" spc="0" normalizeH="0" baseline="0" noProof="0" smtClean="0">
              <a:ln>
                <a:noFill/>
              </a:ln>
              <a:effectLst/>
              <a:uLnTx/>
              <a:uFillTx/>
            </a:endParaRPr>
          </a:p>
        </p:txBody>
      </p:sp>
      <p:sp>
        <p:nvSpPr>
          <p:cNvPr id="5" name="Rectangle 5"/>
          <p:cNvSpPr>
            <a:spLocks noChangeArrowheads="1"/>
          </p:cNvSpPr>
          <p:nvPr/>
        </p:nvSpPr>
        <p:spPr bwMode="auto">
          <a:xfrm>
            <a:off x="5407025" y="971550"/>
            <a:ext cx="39655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sz="2400"/>
              <a:t>a. khắp thế </a:t>
            </a:r>
            <a:r>
              <a:rPr lang="en-US" sz="2400"/>
              <a:t>giới    </a:t>
            </a:r>
            <a:r>
              <a:rPr lang="en-US" sz="2400" smtClean="0"/>
              <a:t>                                      </a:t>
            </a:r>
            <a:endParaRPr lang="en-US" sz="2400"/>
          </a:p>
          <a:p>
            <a:pPr eaLnBrk="0" hangingPunct="0"/>
            <a:r>
              <a:rPr lang="en-US" sz="2400"/>
              <a:t>b</a:t>
            </a:r>
            <a:r>
              <a:rPr lang="en-US" sz="2400"/>
              <a:t>. </a:t>
            </a:r>
            <a:r>
              <a:rPr lang="vi-VN" sz="2400"/>
              <a:t>đư</a:t>
            </a:r>
            <a:r>
              <a:rPr lang="en-US" sz="2400"/>
              <a:t>a bóng vào </a:t>
            </a:r>
            <a:r>
              <a:rPr lang="en-US" sz="2400"/>
              <a:t>rổ</a:t>
            </a:r>
            <a:endParaRPr lang="en-US" sz="2400"/>
          </a:p>
          <a:p>
            <a:pPr eaLnBrk="0" hangingPunct="0"/>
            <a:r>
              <a:rPr lang="en-US" sz="2400"/>
              <a:t>c</a:t>
            </a:r>
            <a:r>
              <a:rPr lang="en-US" sz="2400"/>
              <a:t>. thẻ </a:t>
            </a:r>
            <a:r>
              <a:rPr lang="en-US" sz="2400"/>
              <a:t>bóng chày</a:t>
            </a:r>
            <a:endParaRPr lang="en-US" sz="2400"/>
          </a:p>
          <a:p>
            <a:pPr eaLnBrk="0" hangingPunct="0"/>
            <a:r>
              <a:rPr lang="en-US" sz="2400"/>
              <a:t>d</a:t>
            </a:r>
            <a:r>
              <a:rPr lang="en-US" sz="2400"/>
              <a:t>. </a:t>
            </a:r>
            <a:r>
              <a:rPr lang="en-US" sz="2400"/>
              <a:t>t</a:t>
            </a:r>
            <a:r>
              <a:rPr lang="en-US" sz="2400" smtClean="0"/>
              <a:t>rao </a:t>
            </a:r>
            <a:r>
              <a:rPr lang="vi-VN" sz="2400"/>
              <a:t>đổi</a:t>
            </a:r>
            <a:endParaRPr lang="en-US" sz="2400"/>
          </a:p>
          <a:p>
            <a:pPr eaLnBrk="0" hangingPunct="0"/>
            <a:r>
              <a:rPr lang="en-US" sz="2400"/>
              <a:t>e</a:t>
            </a:r>
            <a:r>
              <a:rPr lang="en-US" sz="2400"/>
              <a:t>. ghi bàn </a:t>
            </a:r>
            <a:r>
              <a:rPr lang="en-US" sz="2400" smtClean="0"/>
              <a:t>thắng</a:t>
            </a:r>
            <a:endParaRPr lang="en-US" sz="2400"/>
          </a:p>
          <a:p>
            <a:pPr eaLnBrk="0" hangingPunct="0"/>
            <a:r>
              <a:rPr lang="en-US" sz="2400"/>
              <a:t>f. những hs </a:t>
            </a:r>
            <a:r>
              <a:rPr lang="en-US" sz="2400"/>
              <a:t>năng </a:t>
            </a:r>
            <a:r>
              <a:rPr lang="en-US" sz="2400" smtClean="0"/>
              <a:t>động</a:t>
            </a:r>
            <a:endParaRPr lang="en-US" sz="240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2459" y="1108710"/>
            <a:ext cx="274320" cy="274320"/>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2459" y="1452995"/>
            <a:ext cx="274320" cy="274320"/>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2459" y="1842656"/>
            <a:ext cx="274320" cy="274320"/>
          </a:xfrm>
          <a:prstGeom prst="rect">
            <a:avLst/>
          </a:prstGeom>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2459" y="2209800"/>
            <a:ext cx="274320" cy="274320"/>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2459" y="2531225"/>
            <a:ext cx="274320" cy="274320"/>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2459" y="2920886"/>
            <a:ext cx="274320" cy="274320"/>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08710"/>
            <a:ext cx="274320" cy="274320"/>
          </a:xfrm>
          <a:prstGeom prst="rect">
            <a:avLst/>
          </a:prstGeom>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452995"/>
            <a:ext cx="274320" cy="274320"/>
          </a:xfrm>
          <a:prstGeom prst="rect">
            <a:avLst/>
          </a:prstGeom>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842656"/>
            <a:ext cx="274320" cy="274320"/>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2209800"/>
            <a:ext cx="274320" cy="274320"/>
          </a:xfrm>
          <a:prstGeom prst="rect">
            <a:avLst/>
          </a:prstGeom>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2531225"/>
            <a:ext cx="274320" cy="274320"/>
          </a:xfrm>
          <a:prstGeom prst="rect">
            <a:avLst/>
          </a:prstGeom>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2920886"/>
            <a:ext cx="274320" cy="274320"/>
          </a:xfrm>
          <a:prstGeom prst="rect">
            <a:avLst/>
          </a:prstGeom>
        </p:spPr>
      </p:pic>
      <p:cxnSp>
        <p:nvCxnSpPr>
          <p:cNvPr id="33" name="Straight Arrow Connector 32"/>
          <p:cNvCxnSpPr/>
          <p:nvPr/>
        </p:nvCxnSpPr>
        <p:spPr>
          <a:xfrm>
            <a:off x="3649619" y="1245870"/>
            <a:ext cx="1592941" cy="18121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649619" y="1590155"/>
            <a:ext cx="1592941" cy="38966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649619" y="1990983"/>
            <a:ext cx="1592941" cy="67740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674720" y="1590155"/>
            <a:ext cx="1567840" cy="790489"/>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3654998" y="2329684"/>
            <a:ext cx="1587562" cy="36869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649619" y="1245870"/>
            <a:ext cx="1587562" cy="181217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down)">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2" name="文本框 1"/>
          <p:cNvSpPr txBox="1"/>
          <p:nvPr/>
        </p:nvSpPr>
        <p:spPr>
          <a:xfrm>
            <a:off x="2743200" y="1283478"/>
            <a:ext cx="2176463" cy="1754326"/>
          </a:xfrm>
          <a:prstGeom prst="rect">
            <a:avLst/>
          </a:prstGeom>
          <a:noFill/>
        </p:spPr>
        <p:txBody>
          <a:bodyPr wrap="square" rtlCol="0">
            <a:spAutoFit/>
          </a:bodyPr>
          <a:lstStyle/>
          <a:p>
            <a:pPr algn="ctr"/>
            <a:r>
              <a:rPr lang="en-US" altLang="zh-CN" sz="5400">
                <a:solidFill>
                  <a:srgbClr val="EE8398"/>
                </a:solidFill>
                <a:latin typeface="Microsoft YaHei" panose="020B0503020204020204" charset="-122"/>
                <a:ea typeface="Microsoft YaHei" panose="020B0503020204020204" charset="-122"/>
              </a:rPr>
              <a:t>PART 03</a:t>
            </a:r>
            <a:endParaRPr lang="en-US" altLang="zh-CN" sz="5400">
              <a:solidFill>
                <a:srgbClr val="EE8398"/>
              </a:solidFill>
              <a:latin typeface="Microsoft YaHei" panose="020B0503020204020204" charset="-122"/>
              <a:ea typeface="Microsoft YaHei" panose="020B0503020204020204" charset="-122"/>
            </a:endParaRPr>
          </a:p>
        </p:txBody>
      </p:sp>
      <p:sp>
        <p:nvSpPr>
          <p:cNvPr id="31" name="文本框 30"/>
          <p:cNvSpPr txBox="1"/>
          <p:nvPr/>
        </p:nvSpPr>
        <p:spPr>
          <a:xfrm>
            <a:off x="5105400" y="1504950"/>
            <a:ext cx="2962749" cy="1323439"/>
          </a:xfrm>
          <a:prstGeom prst="rect">
            <a:avLst/>
          </a:prstGeom>
          <a:noFill/>
        </p:spPr>
        <p:txBody>
          <a:bodyPr wrap="square" rtlCol="0">
            <a:spAutoFit/>
          </a:bodyPr>
          <a:lstStyle/>
          <a:p>
            <a:r>
              <a:rPr lang="en-US" altLang="zh-CN" sz="8000" b="1" smtClean="0">
                <a:solidFill>
                  <a:srgbClr val="EE8398"/>
                </a:solidFill>
                <a:latin typeface="Action Jackson" pitchFamily="2" charset="0"/>
                <a:ea typeface="Microsoft YaHei" panose="020B0503020204020204" charset="-122"/>
              </a:rPr>
              <a:t>Read</a:t>
            </a:r>
            <a:endParaRPr lang="zh-CN" altLang="en-US" sz="8000" b="1">
              <a:solidFill>
                <a:srgbClr val="EE8398"/>
              </a:solidFill>
              <a:latin typeface="Action Jackson" pitchFamily="2" charset="0"/>
              <a:ea typeface="Microsoft YaHei" panose="020B050302020402020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2" name="Rectangle 1"/>
          <p:cNvSpPr/>
          <p:nvPr/>
        </p:nvSpPr>
        <p:spPr>
          <a:xfrm>
            <a:off x="4648200" y="666750"/>
            <a:ext cx="3048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477000" cy="5155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0"/>
          <p:cNvSpPr txBox="1"/>
          <p:nvPr/>
        </p:nvSpPr>
        <p:spPr>
          <a:xfrm>
            <a:off x="0" y="70960"/>
            <a:ext cx="1683327" cy="830997"/>
          </a:xfrm>
          <a:prstGeom prst="rect">
            <a:avLst/>
          </a:prstGeom>
          <a:noFill/>
        </p:spPr>
        <p:txBody>
          <a:bodyPr wrap="square" rtlCol="0">
            <a:spAutoFit/>
          </a:bodyPr>
          <a:lstStyle/>
          <a:p>
            <a:r>
              <a:rPr lang="en-US" altLang="zh-CN" sz="4800" b="1" smtClean="0">
                <a:solidFill>
                  <a:srgbClr val="EE8398"/>
                </a:solidFill>
                <a:latin typeface="Action Jackson" pitchFamily="2" charset="0"/>
                <a:ea typeface="Microsoft YaHei" panose="020B0503020204020204" charset="-122"/>
              </a:rPr>
              <a:t>Read</a:t>
            </a:r>
            <a:endParaRPr lang="zh-CN" altLang="en-US" sz="4800" b="1">
              <a:solidFill>
                <a:srgbClr val="EE8398"/>
              </a:solidFill>
              <a:latin typeface="Action Jackson" pitchFamily="2" charset="0"/>
              <a:ea typeface="Microsoft YaHei" panose="020B0503020204020204" charset="-122"/>
            </a:endParaRPr>
          </a:p>
        </p:txBody>
      </p:sp>
      <p:pic>
        <p:nvPicPr>
          <p:cNvPr id="5" name="Picture 7" descr="Ma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33450"/>
            <a:ext cx="117475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8"/>
          <p:cNvSpPr txBox="1">
            <a:spLocks noChangeArrowheads="1"/>
          </p:cNvSpPr>
          <p:nvPr/>
        </p:nvSpPr>
        <p:spPr bwMode="auto">
          <a:xfrm>
            <a:off x="3464" y="2656562"/>
            <a:ext cx="10268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600">
                <a:latin typeface=".VnArial" pitchFamily="34" charset="0"/>
              </a:rPr>
              <a:t>Hoa</a:t>
            </a:r>
            <a:endParaRPr lang="en-US" sz="2600">
              <a:latin typeface=".VnArial" pitchFamily="34" charset="0"/>
            </a:endParaRPr>
          </a:p>
        </p:txBody>
      </p:sp>
      <p:pic>
        <p:nvPicPr>
          <p:cNvPr id="8196" name="Picture 4" descr="Letter to the Editor: The importance of recognizing global poverty in light  of the COVID-19 crisis – The Minnesota Daily"/>
          <p:cNvPicPr>
            <a:picLocks noChangeAspect="1" noChangeArrowheads="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13062" t="12635" r="11519"/>
          <a:stretch>
            <a:fillRect/>
          </a:stretch>
        </p:blipFill>
        <p:spPr bwMode="auto">
          <a:xfrm rot="20192993">
            <a:off x="1036898" y="1047931"/>
            <a:ext cx="1376588" cy="1594615"/>
          </a:xfrm>
          <a:prstGeom prst="rect">
            <a:avLst/>
          </a:prstGeom>
          <a:noFill/>
          <a:extLst>
            <a:ext uri="{909E8E84-426E-40DD-AFC4-6F175D3DCCD1}">
              <a14:hiddenFill xmlns:a14="http://schemas.microsoft.com/office/drawing/2010/main">
                <a:solidFill>
                  <a:srgbClr val="FFFFFF"/>
                </a:solidFill>
              </a14:hiddenFill>
            </a:ext>
          </a:extLst>
        </p:spPr>
      </p:pic>
      <p:pic>
        <p:nvPicPr>
          <p:cNvPr id="3" name="05_B_03.wav">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609600" y="1485900"/>
            <a:ext cx="609600" cy="609600"/>
          </a:xfrm>
          <a:prstGeom prst="rect">
            <a:avLst/>
          </a:prstGeom>
        </p:spPr>
      </p:pic>
      <p:pic>
        <p:nvPicPr>
          <p:cNvPr id="8198" name="loa" descr="Speaker icon vector Free vector in Adobe Illustrator ai ( .ai ) vector  illustration graphic art design format format for free download 150.13KB"/>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8612" y="111240"/>
            <a:ext cx="750436" cy="7504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seq concurrent="1" nextAc="seek">
              <p:cTn id="12" restart="whenNotActive" fill="hold" evtFilter="cancelBubble" nodeType="interactiveSeq">
                <p:stCondLst>
                  <p:cond evt="onClick" delay="0">
                    <p:tgtEl>
                      <p:spTgt spid="8198"/>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64532" fill="hold"/>
                                        <p:tgtEl>
                                          <p:spTgt spid="3"/>
                                        </p:tgtEl>
                                      </p:cBhvr>
                                    </p:cmd>
                                  </p:childTnLst>
                                </p:cTn>
                              </p:par>
                            </p:childTnLst>
                          </p:cTn>
                        </p:par>
                      </p:childTnLst>
                    </p:cTn>
                  </p:par>
                </p:childTnLst>
              </p:cTn>
              <p:nextCondLst>
                <p:cond evt="onClick" delay="0">
                  <p:tgtEl>
                    <p:spTgt spid="8198"/>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2" name="Rectangle 1"/>
          <p:cNvSpPr/>
          <p:nvPr/>
        </p:nvSpPr>
        <p:spPr>
          <a:xfrm>
            <a:off x="4648200" y="666750"/>
            <a:ext cx="3048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858780" y="57150"/>
            <a:ext cx="3256020" cy="524567"/>
          </a:xfrm>
          <a:prstGeom prst="rect">
            <a:avLst/>
          </a:prstGeom>
        </p:spPr>
        <p:txBody>
          <a:bodyPr wrap="none">
            <a:spAutoFit/>
          </a:bodyPr>
          <a:lstStyle/>
          <a:p>
            <a:pPr>
              <a:lnSpc>
                <a:spcPct val="130000"/>
              </a:lnSpc>
            </a:pPr>
            <a:r>
              <a:rPr lang="en-US" sz="2400" b="1" u="sng">
                <a:solidFill>
                  <a:prstClr val="black"/>
                </a:solidFill>
              </a:rPr>
              <a:t>Choose the best answer</a:t>
            </a:r>
            <a:endParaRPr lang="en-US" sz="2400" b="1" u="sng">
              <a:solidFill>
                <a:prstClr val="black"/>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81716"/>
            <a:ext cx="7315200" cy="3556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7467600" cy="651272"/>
          </a:xfrm>
        </p:spPr>
        <p:txBody>
          <a:bodyPr/>
          <a:lstStyle/>
          <a:p>
            <a:pPr>
              <a:buFont typeface="Wingdings" panose="05000000000000000000" pitchFamily="2" charset="2"/>
              <a:buChar char="v"/>
            </a:pPr>
            <a:r>
              <a:rPr lang="en-US" dirty="0" smtClean="0">
                <a:solidFill>
                  <a:srgbClr val="FF0000"/>
                </a:solidFill>
                <a:latin typeface="Monotype Corsiva" pitchFamily="66" charset="0"/>
              </a:rPr>
              <a:t> </a:t>
            </a:r>
            <a:r>
              <a:rPr lang="en-US" u="sng" dirty="0" smtClean="0">
                <a:solidFill>
                  <a:srgbClr val="FF0000"/>
                </a:solidFill>
                <a:latin typeface="Monotype Corsiva" pitchFamily="66" charset="0"/>
              </a:rPr>
              <a:t>read and then complete sentences</a:t>
            </a:r>
            <a:endParaRPr lang="en-US" u="sng" dirty="0">
              <a:solidFill>
                <a:srgbClr val="FF0000"/>
              </a:solidFill>
              <a:latin typeface="Monotype Corsiva" pitchFamily="66" charset="0"/>
            </a:endParaRPr>
          </a:p>
        </p:txBody>
      </p:sp>
      <p:sp>
        <p:nvSpPr>
          <p:cNvPr id="3" name="Content Placeholder 2"/>
          <p:cNvSpPr>
            <a:spLocks noGrp="1"/>
          </p:cNvSpPr>
          <p:nvPr>
            <p:ph sz="quarter" idx="1"/>
          </p:nvPr>
        </p:nvSpPr>
        <p:spPr>
          <a:xfrm>
            <a:off x="2057400" y="2495550"/>
            <a:ext cx="5943600" cy="1543050"/>
          </a:xfrm>
        </p:spPr>
        <p:txBody>
          <a:bodyPr>
            <a:normAutofit fontScale="85000" lnSpcReduction="20000"/>
          </a:bodyPr>
          <a:lstStyle/>
          <a:p>
            <a:pPr marL="0" indent="0">
              <a:buNone/>
            </a:pPr>
            <a:r>
              <a:rPr lang="en-US" sz="2000" b="1" i="1" smtClean="0">
                <a:latin typeface="Times New Roman" panose="02020603050405020304" pitchFamily="18" charset="0"/>
                <a:cs typeface="Times New Roman" panose="02020603050405020304" pitchFamily="18" charset="0"/>
              </a:rPr>
              <a:t>a. Hoa’s </a:t>
            </a:r>
            <a:r>
              <a:rPr lang="en-US" sz="2000" b="1" i="1" dirty="0" smtClean="0">
                <a:latin typeface="Times New Roman" panose="02020603050405020304" pitchFamily="18" charset="0"/>
                <a:cs typeface="Times New Roman" panose="02020603050405020304" pitchFamily="18" charset="0"/>
              </a:rPr>
              <a:t>pen pal Tim goes to</a:t>
            </a:r>
            <a:endParaRPr lang="en-US" sz="2000" b="1" i="1" dirty="0" smtClean="0">
              <a:latin typeface="Times New Roman" panose="02020603050405020304" pitchFamily="18" charset="0"/>
              <a:cs typeface="Times New Roman" panose="02020603050405020304" pitchFamily="18" charset="0"/>
            </a:endParaRPr>
          </a:p>
          <a:p>
            <a:pPr marL="457200" indent="-457200">
              <a:buNone/>
            </a:pPr>
            <a:r>
              <a:rPr lang="en-US" sz="2000" dirty="0" smtClean="0">
                <a:latin typeface="Times New Roman" panose="02020603050405020304" pitchFamily="18" charset="0"/>
                <a:cs typeface="Times New Roman" panose="02020603050405020304" pitchFamily="18" charset="0"/>
              </a:rPr>
              <a:t>     </a:t>
            </a:r>
            <a:r>
              <a:rPr lang="en-US" sz="2000" dirty="0" smtClean="0">
                <a:solidFill>
                  <a:schemeClr val="accent1"/>
                </a:solidFill>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Hoa’s</a:t>
            </a:r>
            <a:r>
              <a:rPr lang="en-US" sz="2000" dirty="0" smtClean="0">
                <a:latin typeface="Times New Roman" panose="02020603050405020304" pitchFamily="18" charset="0"/>
                <a:cs typeface="Times New Roman" panose="02020603050405020304" pitchFamily="18" charset="0"/>
              </a:rPr>
              <a:t> school</a:t>
            </a:r>
            <a:endParaRPr lang="en-US" sz="2000" dirty="0" smtClean="0">
              <a:latin typeface="Times New Roman" panose="02020603050405020304" pitchFamily="18" charset="0"/>
              <a:cs typeface="Times New Roman" panose="02020603050405020304" pitchFamily="18" charset="0"/>
            </a:endParaRPr>
          </a:p>
          <a:p>
            <a:pPr marL="457200" indent="-457200">
              <a:buNone/>
            </a:pPr>
            <a:r>
              <a:rPr lang="en-US" sz="2000" dirty="0" smtClean="0">
                <a:latin typeface="Times New Roman" panose="02020603050405020304" pitchFamily="18" charset="0"/>
                <a:cs typeface="Times New Roman" panose="02020603050405020304" pitchFamily="18" charset="0"/>
              </a:rPr>
              <a:t>     </a:t>
            </a:r>
            <a:r>
              <a:rPr lang="en-US" sz="2000" dirty="0" smtClean="0">
                <a:solidFill>
                  <a:schemeClr val="accent1"/>
                </a:solidFill>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 a school in Viet Nam</a:t>
            </a:r>
            <a:endParaRPr lang="en-US" sz="2000" dirty="0" smtClean="0">
              <a:latin typeface="Times New Roman" panose="02020603050405020304" pitchFamily="18" charset="0"/>
              <a:cs typeface="Times New Roman" panose="02020603050405020304" pitchFamily="18" charset="0"/>
            </a:endParaRPr>
          </a:p>
          <a:p>
            <a:pPr marL="457200" indent="-457200">
              <a:buNone/>
            </a:pPr>
            <a:r>
              <a:rPr lang="en-US" sz="2000" dirty="0" smtClean="0">
                <a:solidFill>
                  <a:schemeClr val="accent1"/>
                </a:solidFill>
                <a:latin typeface="Times New Roman" panose="02020603050405020304" pitchFamily="18" charset="0"/>
                <a:cs typeface="Times New Roman" panose="02020603050405020304" pitchFamily="18" charset="0"/>
              </a:rPr>
              <a:t>     C</a:t>
            </a:r>
            <a:r>
              <a:rPr lang="en-US" sz="2000" dirty="0" smtClean="0">
                <a:latin typeface="Times New Roman" panose="02020603050405020304" pitchFamily="18" charset="0"/>
                <a:cs typeface="Times New Roman" panose="02020603050405020304" pitchFamily="18" charset="0"/>
              </a:rPr>
              <a:t>. an American school</a:t>
            </a:r>
            <a:endParaRPr lang="en-US" sz="2000" dirty="0" smtClean="0">
              <a:latin typeface="Times New Roman" panose="02020603050405020304" pitchFamily="18" charset="0"/>
              <a:cs typeface="Times New Roman" panose="02020603050405020304" pitchFamily="18" charset="0"/>
            </a:endParaRPr>
          </a:p>
          <a:p>
            <a:pPr marL="457200" indent="-457200">
              <a:buNone/>
            </a:pPr>
            <a:r>
              <a:rPr lang="en-US" sz="2000" dirty="0" smtClean="0">
                <a:solidFill>
                  <a:schemeClr val="accent1"/>
                </a:solidFill>
                <a:latin typeface="Times New Roman" panose="02020603050405020304" pitchFamily="18" charset="0"/>
                <a:cs typeface="Times New Roman" panose="02020603050405020304" pitchFamily="18" charset="0"/>
              </a:rPr>
              <a:t>     D</a:t>
            </a:r>
            <a:r>
              <a:rPr lang="en-US" sz="2000" dirty="0" smtClean="0">
                <a:latin typeface="Times New Roman" panose="02020603050405020304" pitchFamily="18" charset="0"/>
                <a:cs typeface="Times New Roman" panose="02020603050405020304" pitchFamily="18" charset="0"/>
              </a:rPr>
              <a:t>. a senior high school</a:t>
            </a:r>
            <a:endParaRPr lang="en-US" sz="2000" dirty="0">
              <a:latin typeface="Times New Roman" panose="02020603050405020304" pitchFamily="18" charset="0"/>
              <a:cs typeface="Times New Roman" panose="02020603050405020304" pitchFamily="18" charset="0"/>
            </a:endParaRPr>
          </a:p>
        </p:txBody>
      </p:sp>
      <p:sp>
        <p:nvSpPr>
          <p:cNvPr id="4" name="Cloud 3"/>
          <p:cNvSpPr/>
          <p:nvPr/>
        </p:nvSpPr>
        <p:spPr>
          <a:xfrm>
            <a:off x="228600" y="723900"/>
            <a:ext cx="8229600" cy="1771650"/>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smtClean="0">
              <a:solidFill>
                <a:prstClr val="black"/>
              </a:solidFill>
              <a:latin typeface="Times New Roman" panose="02020603050405020304" pitchFamily="18" charset="0"/>
              <a:cs typeface="Times New Roman" panose="02020603050405020304" pitchFamily="18" charset="0"/>
            </a:endParaRPr>
          </a:p>
          <a:p>
            <a:r>
              <a:rPr lang="en-US" sz="2000" i="1" smtClean="0">
                <a:solidFill>
                  <a:prstClr val="black"/>
                </a:solidFill>
                <a:latin typeface="Times New Roman" panose="02020603050405020304" pitchFamily="18" charset="0"/>
                <a:cs typeface="Times New Roman" panose="02020603050405020304" pitchFamily="18" charset="0"/>
              </a:rPr>
              <a:t>Hoa </a:t>
            </a:r>
            <a:r>
              <a:rPr lang="en-US" sz="2000" i="1" dirty="0" smtClean="0">
                <a:solidFill>
                  <a:prstClr val="black"/>
                </a:solidFill>
                <a:latin typeface="Times New Roman" panose="02020603050405020304" pitchFamily="18" charset="0"/>
                <a:cs typeface="Times New Roman" panose="02020603050405020304" pitchFamily="18" charset="0"/>
              </a:rPr>
              <a:t>has a letter from her </a:t>
            </a:r>
            <a:r>
              <a:rPr lang="en-US" sz="2000" i="1" dirty="0" err="1" smtClean="0">
                <a:solidFill>
                  <a:prstClr val="black"/>
                </a:solidFill>
                <a:latin typeface="Times New Roman" panose="02020603050405020304" pitchFamily="18" charset="0"/>
                <a:cs typeface="Times New Roman" panose="02020603050405020304" pitchFamily="18" charset="0"/>
              </a:rPr>
              <a:t>Amercan</a:t>
            </a:r>
            <a:r>
              <a:rPr lang="en-US" sz="2000" i="1" dirty="0" smtClean="0">
                <a:solidFill>
                  <a:prstClr val="black"/>
                </a:solidFill>
                <a:latin typeface="Times New Roman" panose="02020603050405020304" pitchFamily="18" charset="0"/>
                <a:cs typeface="Times New Roman" panose="02020603050405020304" pitchFamily="18" charset="0"/>
              </a:rPr>
              <a:t> pen pal, Tim. </a:t>
            </a:r>
            <a:endParaRPr lang="en-US" sz="2000" i="1" dirty="0" smtClean="0">
              <a:solidFill>
                <a:prstClr val="black"/>
              </a:solidFill>
              <a:latin typeface="Times New Roman" panose="02020603050405020304" pitchFamily="18" charset="0"/>
              <a:cs typeface="Times New Roman" panose="02020603050405020304" pitchFamily="18" charset="0"/>
            </a:endParaRPr>
          </a:p>
          <a:p>
            <a:r>
              <a:rPr lang="en-US" sz="2000" i="1" dirty="0" smtClean="0">
                <a:solidFill>
                  <a:prstClr val="black"/>
                </a:solidFill>
                <a:latin typeface="Times New Roman" panose="02020603050405020304" pitchFamily="18" charset="0"/>
                <a:cs typeface="Times New Roman" panose="02020603050405020304" pitchFamily="18" charset="0"/>
              </a:rPr>
              <a:t>Tim goes to a junior high school in California.</a:t>
            </a:r>
            <a:endParaRPr lang="en-US" sz="2000" i="1" dirty="0" smtClean="0">
              <a:solidFill>
                <a:prstClr val="black"/>
              </a:solidFill>
              <a:latin typeface="Times New Roman" panose="02020603050405020304" pitchFamily="18" charset="0"/>
              <a:cs typeface="Times New Roman" panose="02020603050405020304" pitchFamily="18" charset="0"/>
            </a:endParaRPr>
          </a:p>
          <a:p>
            <a:r>
              <a:rPr lang="en-US" sz="2000" i="1" dirty="0" smtClean="0">
                <a:solidFill>
                  <a:prstClr val="black"/>
                </a:solidFill>
                <a:latin typeface="Times New Roman" panose="02020603050405020304" pitchFamily="18" charset="0"/>
                <a:cs typeface="Times New Roman" panose="02020603050405020304" pitchFamily="18" charset="0"/>
              </a:rPr>
              <a:t> He is 13 years old. He is the same age </a:t>
            </a:r>
            <a:r>
              <a:rPr lang="en-US" sz="2000" i="1" dirty="0" err="1" smtClean="0">
                <a:solidFill>
                  <a:prstClr val="black"/>
                </a:solidFill>
                <a:latin typeface="Times New Roman" panose="02020603050405020304" pitchFamily="18" charset="0"/>
                <a:cs typeface="Times New Roman" panose="02020603050405020304" pitchFamily="18" charset="0"/>
              </a:rPr>
              <a:t>Hoa</a:t>
            </a:r>
            <a:r>
              <a:rPr lang="en-US" sz="2000" i="1" dirty="0" smtClean="0">
                <a:solidFill>
                  <a:prstClr val="black"/>
                </a:solidFill>
                <a:latin typeface="Times New Roman" panose="02020603050405020304" pitchFamily="18" charset="0"/>
                <a:cs typeface="Times New Roman" panose="02020603050405020304" pitchFamily="18" charset="0"/>
              </a:rPr>
              <a:t> and her friends.</a:t>
            </a:r>
            <a:endParaRPr lang="en-US" sz="2000" i="1" dirty="0" smtClean="0">
              <a:solidFill>
                <a:prstClr val="black"/>
              </a:solidFill>
              <a:latin typeface="Times New Roman" panose="02020603050405020304" pitchFamily="18" charset="0"/>
              <a:cs typeface="Times New Roman" panose="02020603050405020304" pitchFamily="18" charset="0"/>
            </a:endParaRPr>
          </a:p>
          <a:p>
            <a:endParaRPr lang="en-US" sz="2000" dirty="0">
              <a:solidFill>
                <a:prstClr val="white"/>
              </a:solidFill>
            </a:endParaRPr>
          </a:p>
        </p:txBody>
      </p:sp>
      <p:cxnSp>
        <p:nvCxnSpPr>
          <p:cNvPr id="7" name="Straight Connector 6"/>
          <p:cNvCxnSpPr/>
          <p:nvPr/>
        </p:nvCxnSpPr>
        <p:spPr>
          <a:xfrm>
            <a:off x="4953000" y="2722959"/>
            <a:ext cx="1219200" cy="11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7467600" cy="651272"/>
          </a:xfrm>
        </p:spPr>
        <p:txBody>
          <a:bodyPr/>
          <a:lstStyle/>
          <a:p>
            <a:pPr>
              <a:buFont typeface="Wingdings" panose="05000000000000000000" pitchFamily="2" charset="2"/>
              <a:buChar char="v"/>
            </a:pPr>
            <a:r>
              <a:rPr lang="en-US" dirty="0" smtClean="0">
                <a:solidFill>
                  <a:srgbClr val="FF0000"/>
                </a:solidFill>
                <a:latin typeface="Monotype Corsiva" pitchFamily="66" charset="0"/>
              </a:rPr>
              <a:t> </a:t>
            </a:r>
            <a:r>
              <a:rPr lang="en-US" u="sng" dirty="0" smtClean="0">
                <a:solidFill>
                  <a:srgbClr val="FF0000"/>
                </a:solidFill>
                <a:latin typeface="Monotype Corsiva" pitchFamily="66" charset="0"/>
              </a:rPr>
              <a:t>read and then complete sentences</a:t>
            </a:r>
            <a:endParaRPr lang="en-US" u="sng" dirty="0">
              <a:solidFill>
                <a:srgbClr val="FF0000"/>
              </a:solidFill>
              <a:latin typeface="Monotype Corsiva" pitchFamily="66" charset="0"/>
            </a:endParaRPr>
          </a:p>
        </p:txBody>
      </p:sp>
      <p:sp>
        <p:nvSpPr>
          <p:cNvPr id="3" name="Content Placeholder 2"/>
          <p:cNvSpPr>
            <a:spLocks noGrp="1"/>
          </p:cNvSpPr>
          <p:nvPr>
            <p:ph sz="quarter" idx="1"/>
          </p:nvPr>
        </p:nvSpPr>
        <p:spPr>
          <a:xfrm>
            <a:off x="914400" y="2603500"/>
            <a:ext cx="7010400" cy="1543050"/>
          </a:xfrm>
        </p:spPr>
        <p:txBody>
          <a:bodyPr>
            <a:normAutofit fontScale="85000" lnSpcReduction="20000"/>
          </a:bodyPr>
          <a:lstStyle/>
          <a:p>
            <a:pPr marL="0" indent="0">
              <a:buNone/>
            </a:pPr>
            <a:r>
              <a:rPr lang="en-US" sz="2000" b="1" i="1" smtClean="0">
                <a:latin typeface="Times New Roman" panose="02020603050405020304" pitchFamily="18" charset="0"/>
                <a:cs typeface="Times New Roman" panose="02020603050405020304" pitchFamily="18" charset="0"/>
              </a:rPr>
              <a:t>b. </a:t>
            </a:r>
            <a:r>
              <a:rPr lang="en-US" sz="2000" b="1" i="1" smtClean="0">
                <a:latin typeface="Times New Roman" panose="02020603050405020304" pitchFamily="18" charset="0"/>
                <a:cs typeface="Times New Roman" panose="02020603050405020304" pitchFamily="18" charset="0"/>
              </a:rPr>
              <a:t>“They </a:t>
            </a:r>
            <a:r>
              <a:rPr lang="en-US" sz="2000" b="1" i="1" dirty="0" smtClean="0">
                <a:latin typeface="Times New Roman" panose="02020603050405020304" pitchFamily="18" charset="0"/>
                <a:cs typeface="Times New Roman" panose="02020603050405020304" pitchFamily="18" charset="0"/>
              </a:rPr>
              <a:t>never have time to play a whole game”. This means recess is </a:t>
            </a:r>
            <a:endParaRPr lang="en-US" sz="2000" b="1" i="1" dirty="0" smtClean="0">
              <a:latin typeface="Times New Roman" panose="02020603050405020304" pitchFamily="18" charset="0"/>
              <a:cs typeface="Times New Roman" panose="02020603050405020304" pitchFamily="18" charset="0"/>
            </a:endParaRPr>
          </a:p>
          <a:p>
            <a:pPr marL="1485900" indent="-457200">
              <a:buNone/>
            </a:pPr>
            <a:r>
              <a:rPr lang="en-US" sz="2000" dirty="0" smtClean="0">
                <a:latin typeface="Times New Roman" panose="02020603050405020304" pitchFamily="18" charset="0"/>
                <a:cs typeface="Times New Roman" panose="02020603050405020304" pitchFamily="18" charset="0"/>
              </a:rPr>
              <a:t>     </a:t>
            </a:r>
            <a:r>
              <a:rPr lang="en-US" sz="2000" dirty="0" smtClean="0">
                <a:solidFill>
                  <a:schemeClr val="accent1"/>
                </a:solidFill>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 short</a:t>
            </a:r>
            <a:endParaRPr lang="en-US" sz="2000" dirty="0" smtClean="0">
              <a:latin typeface="Times New Roman" panose="02020603050405020304" pitchFamily="18" charset="0"/>
              <a:cs typeface="Times New Roman" panose="02020603050405020304" pitchFamily="18" charset="0"/>
            </a:endParaRPr>
          </a:p>
          <a:p>
            <a:pPr marL="1485900" indent="-457200">
              <a:buNone/>
            </a:pPr>
            <a:r>
              <a:rPr lang="en-US" sz="2000" dirty="0" smtClean="0">
                <a:latin typeface="Times New Roman" panose="02020603050405020304" pitchFamily="18" charset="0"/>
                <a:cs typeface="Times New Roman" panose="02020603050405020304" pitchFamily="18" charset="0"/>
              </a:rPr>
              <a:t>     </a:t>
            </a:r>
            <a:r>
              <a:rPr lang="en-US" sz="2000" dirty="0" smtClean="0">
                <a:solidFill>
                  <a:schemeClr val="accent1"/>
                </a:solidFill>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 boring</a:t>
            </a:r>
            <a:endParaRPr lang="en-US" sz="2000" dirty="0" smtClean="0">
              <a:latin typeface="Times New Roman" panose="02020603050405020304" pitchFamily="18" charset="0"/>
              <a:cs typeface="Times New Roman" panose="02020603050405020304" pitchFamily="18" charset="0"/>
            </a:endParaRPr>
          </a:p>
          <a:p>
            <a:pPr marL="1485900" indent="-457200">
              <a:buNone/>
            </a:pPr>
            <a:r>
              <a:rPr lang="en-US" sz="2000" dirty="0" smtClean="0">
                <a:solidFill>
                  <a:schemeClr val="accent1"/>
                </a:solidFill>
                <a:latin typeface="Times New Roman" panose="02020603050405020304" pitchFamily="18" charset="0"/>
                <a:cs typeface="Times New Roman" panose="02020603050405020304" pitchFamily="18" charset="0"/>
              </a:rPr>
              <a:t>     C</a:t>
            </a:r>
            <a:r>
              <a:rPr lang="en-US" sz="2000" dirty="0" smtClean="0">
                <a:latin typeface="Times New Roman" panose="02020603050405020304" pitchFamily="18" charset="0"/>
                <a:cs typeface="Times New Roman" panose="02020603050405020304" pitchFamily="18" charset="0"/>
              </a:rPr>
              <a:t>. energetic</a:t>
            </a:r>
            <a:endParaRPr lang="en-US" sz="2000" dirty="0" smtClean="0">
              <a:latin typeface="Times New Roman" panose="02020603050405020304" pitchFamily="18" charset="0"/>
              <a:cs typeface="Times New Roman" panose="02020603050405020304" pitchFamily="18" charset="0"/>
            </a:endParaRPr>
          </a:p>
          <a:p>
            <a:pPr marL="1485900" indent="-457200">
              <a:buNone/>
            </a:pPr>
            <a:r>
              <a:rPr lang="en-US" sz="2000" dirty="0" smtClean="0">
                <a:solidFill>
                  <a:schemeClr val="accent1"/>
                </a:solidFill>
                <a:latin typeface="Times New Roman" panose="02020603050405020304" pitchFamily="18" charset="0"/>
                <a:cs typeface="Times New Roman" panose="02020603050405020304" pitchFamily="18" charset="0"/>
              </a:rPr>
              <a:t>     D</a:t>
            </a:r>
            <a:r>
              <a:rPr lang="en-US" sz="2000" dirty="0" smtClean="0">
                <a:latin typeface="Times New Roman" panose="02020603050405020304" pitchFamily="18" charset="0"/>
                <a:cs typeface="Times New Roman" panose="02020603050405020304" pitchFamily="18" charset="0"/>
              </a:rPr>
              <a:t>. long</a:t>
            </a:r>
            <a:endParaRPr lang="en-US" sz="2000" dirty="0">
              <a:latin typeface="Times New Roman" panose="02020603050405020304" pitchFamily="18" charset="0"/>
              <a:cs typeface="Times New Roman" panose="02020603050405020304" pitchFamily="18" charset="0"/>
            </a:endParaRPr>
          </a:p>
        </p:txBody>
      </p:sp>
      <p:sp>
        <p:nvSpPr>
          <p:cNvPr id="4" name="Cloud 3"/>
          <p:cNvSpPr/>
          <p:nvPr/>
        </p:nvSpPr>
        <p:spPr>
          <a:xfrm>
            <a:off x="228600" y="800100"/>
            <a:ext cx="8229600" cy="1771650"/>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smtClean="0">
              <a:solidFill>
                <a:prstClr val="black"/>
              </a:solidFill>
              <a:latin typeface="Times New Roman" panose="02020603050405020304" pitchFamily="18" charset="0"/>
              <a:cs typeface="Times New Roman" panose="02020603050405020304" pitchFamily="18" charset="0"/>
            </a:endParaRPr>
          </a:p>
          <a:p>
            <a:r>
              <a:rPr lang="en-US" sz="2000" i="1" smtClean="0">
                <a:solidFill>
                  <a:prstClr val="black"/>
                </a:solidFill>
                <a:latin typeface="Times New Roman" panose="02020603050405020304" pitchFamily="18" charset="0"/>
                <a:cs typeface="Times New Roman" panose="02020603050405020304" pitchFamily="18" charset="0"/>
              </a:rPr>
              <a:t>American </a:t>
            </a:r>
            <a:r>
              <a:rPr lang="en-US" sz="2000" i="1" dirty="0" smtClean="0">
                <a:solidFill>
                  <a:prstClr val="black"/>
                </a:solidFill>
                <a:latin typeface="Times New Roman" panose="02020603050405020304" pitchFamily="18" charset="0"/>
                <a:cs typeface="Times New Roman" panose="02020603050405020304" pitchFamily="18" charset="0"/>
              </a:rPr>
              <a:t>students take part in different activities at recess. The energetic students often play basketball, but they never have time to play a whole game. They just practice scoring goals. That is called “shooting some hoops”</a:t>
            </a:r>
            <a:endParaRPr lang="en-US" sz="2000" i="1" dirty="0" smtClean="0">
              <a:solidFill>
                <a:prstClr val="black"/>
              </a:solidFill>
              <a:latin typeface="Times New Roman" panose="02020603050405020304" pitchFamily="18" charset="0"/>
              <a:cs typeface="Times New Roman" panose="02020603050405020304" pitchFamily="18" charset="0"/>
            </a:endParaRPr>
          </a:p>
          <a:p>
            <a:endParaRPr lang="en-US" sz="2000" dirty="0">
              <a:solidFill>
                <a:prstClr val="white"/>
              </a:solidFill>
            </a:endParaRPr>
          </a:p>
        </p:txBody>
      </p:sp>
      <p:cxnSp>
        <p:nvCxnSpPr>
          <p:cNvPr id="7" name="Straight Connector 6"/>
          <p:cNvCxnSpPr/>
          <p:nvPr/>
        </p:nvCxnSpPr>
        <p:spPr>
          <a:xfrm>
            <a:off x="7467600" y="2800350"/>
            <a:ext cx="762000" cy="11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7467600" cy="651272"/>
          </a:xfrm>
        </p:spPr>
        <p:txBody>
          <a:bodyPr/>
          <a:lstStyle/>
          <a:p>
            <a:pPr>
              <a:buFont typeface="Wingdings" panose="05000000000000000000" pitchFamily="2" charset="2"/>
              <a:buChar char="v"/>
            </a:pPr>
            <a:r>
              <a:rPr lang="en-US" dirty="0" smtClean="0">
                <a:solidFill>
                  <a:srgbClr val="FF0000"/>
                </a:solidFill>
                <a:latin typeface="Monotype Corsiva" pitchFamily="66" charset="0"/>
              </a:rPr>
              <a:t> </a:t>
            </a:r>
            <a:r>
              <a:rPr lang="en-US" u="sng" dirty="0" smtClean="0">
                <a:solidFill>
                  <a:srgbClr val="FF0000"/>
                </a:solidFill>
                <a:latin typeface="Monotype Corsiva" pitchFamily="66" charset="0"/>
              </a:rPr>
              <a:t>read and then complete sentences</a:t>
            </a:r>
            <a:endParaRPr lang="en-US" u="sng" dirty="0">
              <a:solidFill>
                <a:srgbClr val="FF0000"/>
              </a:solidFill>
              <a:latin typeface="Monotype Corsiva" pitchFamily="66" charset="0"/>
            </a:endParaRPr>
          </a:p>
        </p:txBody>
      </p:sp>
      <p:sp>
        <p:nvSpPr>
          <p:cNvPr id="3" name="Content Placeholder 2"/>
          <p:cNvSpPr>
            <a:spLocks noGrp="1"/>
          </p:cNvSpPr>
          <p:nvPr>
            <p:ph sz="quarter" idx="1"/>
          </p:nvPr>
        </p:nvSpPr>
        <p:spPr>
          <a:xfrm>
            <a:off x="2133600" y="2705100"/>
            <a:ext cx="5943600" cy="1543050"/>
          </a:xfrm>
        </p:spPr>
        <p:txBody>
          <a:bodyPr>
            <a:normAutofit fontScale="85000" lnSpcReduction="20000"/>
          </a:bodyPr>
          <a:lstStyle/>
          <a:p>
            <a:pPr marL="0" indent="0">
              <a:buNone/>
            </a:pPr>
            <a:r>
              <a:rPr lang="en-US" sz="2000" b="1" i="1" smtClean="0">
                <a:latin typeface="Times New Roman" panose="02020603050405020304" pitchFamily="18" charset="0"/>
                <a:cs typeface="Times New Roman" panose="02020603050405020304" pitchFamily="18" charset="0"/>
              </a:rPr>
              <a:t>c. Baseball </a:t>
            </a:r>
            <a:r>
              <a:rPr lang="en-US" sz="2000" b="1" i="1" dirty="0" smtClean="0">
                <a:latin typeface="Times New Roman" panose="02020603050405020304" pitchFamily="18" charset="0"/>
                <a:cs typeface="Times New Roman" panose="02020603050405020304" pitchFamily="18" charset="0"/>
              </a:rPr>
              <a:t>cards are popular with</a:t>
            </a:r>
            <a:endParaRPr lang="en-US" sz="2000" b="1" i="1" dirty="0" smtClean="0">
              <a:latin typeface="Times New Roman" panose="02020603050405020304" pitchFamily="18" charset="0"/>
              <a:cs typeface="Times New Roman" panose="02020603050405020304" pitchFamily="18" charset="0"/>
            </a:endParaRPr>
          </a:p>
          <a:p>
            <a:pPr marL="1549400" indent="-457200">
              <a:buNone/>
            </a:pPr>
            <a:r>
              <a:rPr lang="en-US" sz="2000" dirty="0" smtClean="0">
                <a:latin typeface="Times New Roman" panose="02020603050405020304" pitchFamily="18" charset="0"/>
                <a:cs typeface="Times New Roman" panose="02020603050405020304" pitchFamily="18" charset="0"/>
              </a:rPr>
              <a:t>     </a:t>
            </a:r>
            <a:r>
              <a:rPr lang="en-US" sz="2000" dirty="0" smtClean="0">
                <a:solidFill>
                  <a:schemeClr val="accent1"/>
                </a:solidFill>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 everyone</a:t>
            </a:r>
            <a:endParaRPr lang="en-US" sz="2000" dirty="0" smtClean="0">
              <a:latin typeface="Times New Roman" panose="02020603050405020304" pitchFamily="18" charset="0"/>
              <a:cs typeface="Times New Roman" panose="02020603050405020304" pitchFamily="18" charset="0"/>
            </a:endParaRPr>
          </a:p>
          <a:p>
            <a:pPr marL="1549400" indent="-457200">
              <a:buNone/>
            </a:pPr>
            <a:r>
              <a:rPr lang="en-US" sz="2000" dirty="0" smtClean="0">
                <a:latin typeface="Times New Roman" panose="02020603050405020304" pitchFamily="18" charset="0"/>
                <a:cs typeface="Times New Roman" panose="02020603050405020304" pitchFamily="18" charset="0"/>
              </a:rPr>
              <a:t>     </a:t>
            </a:r>
            <a:r>
              <a:rPr lang="en-US" sz="2000" dirty="0" smtClean="0">
                <a:solidFill>
                  <a:schemeClr val="accent1"/>
                </a:solidFill>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 only girls</a:t>
            </a:r>
            <a:endParaRPr lang="en-US" sz="2000" dirty="0" smtClean="0">
              <a:latin typeface="Times New Roman" panose="02020603050405020304" pitchFamily="18" charset="0"/>
              <a:cs typeface="Times New Roman" panose="02020603050405020304" pitchFamily="18" charset="0"/>
            </a:endParaRPr>
          </a:p>
          <a:p>
            <a:pPr marL="1549400" indent="-457200">
              <a:buNone/>
            </a:pPr>
            <a:r>
              <a:rPr lang="en-US" sz="2000" dirty="0" smtClean="0">
                <a:solidFill>
                  <a:schemeClr val="accent1"/>
                </a:solidFill>
                <a:latin typeface="Times New Roman" panose="02020603050405020304" pitchFamily="18" charset="0"/>
                <a:cs typeface="Times New Roman" panose="02020603050405020304" pitchFamily="18" charset="0"/>
              </a:rPr>
              <a:t>     C</a:t>
            </a:r>
            <a:r>
              <a:rPr lang="en-US" sz="2000" dirty="0" smtClean="0">
                <a:latin typeface="Times New Roman" panose="02020603050405020304" pitchFamily="18" charset="0"/>
                <a:cs typeface="Times New Roman" panose="02020603050405020304" pitchFamily="18" charset="0"/>
              </a:rPr>
              <a:t>. only boys</a:t>
            </a:r>
            <a:endParaRPr lang="en-US" sz="2000" dirty="0" smtClean="0">
              <a:latin typeface="Times New Roman" panose="02020603050405020304" pitchFamily="18" charset="0"/>
              <a:cs typeface="Times New Roman" panose="02020603050405020304" pitchFamily="18" charset="0"/>
            </a:endParaRPr>
          </a:p>
          <a:p>
            <a:pPr marL="1549400" indent="-457200">
              <a:buNone/>
            </a:pPr>
            <a:r>
              <a:rPr lang="en-US" sz="2000" dirty="0" smtClean="0">
                <a:solidFill>
                  <a:schemeClr val="accent1"/>
                </a:solidFill>
                <a:latin typeface="Times New Roman" panose="02020603050405020304" pitchFamily="18" charset="0"/>
                <a:cs typeface="Times New Roman" panose="02020603050405020304" pitchFamily="18" charset="0"/>
              </a:rPr>
              <a:t>     D</a:t>
            </a:r>
            <a:r>
              <a:rPr lang="en-US" sz="2000" dirty="0" smtClean="0">
                <a:latin typeface="Times New Roman" panose="02020603050405020304" pitchFamily="18" charset="0"/>
                <a:cs typeface="Times New Roman" panose="02020603050405020304" pitchFamily="18" charset="0"/>
              </a:rPr>
              <a:t>. mostly boys</a:t>
            </a:r>
            <a:endParaRPr lang="en-US" sz="2000" dirty="0">
              <a:latin typeface="Times New Roman" panose="02020603050405020304" pitchFamily="18" charset="0"/>
              <a:cs typeface="Times New Roman" panose="02020603050405020304" pitchFamily="18" charset="0"/>
            </a:endParaRPr>
          </a:p>
        </p:txBody>
      </p:sp>
      <p:sp>
        <p:nvSpPr>
          <p:cNvPr id="4" name="Cloud 3"/>
          <p:cNvSpPr/>
          <p:nvPr/>
        </p:nvSpPr>
        <p:spPr>
          <a:xfrm>
            <a:off x="228600" y="800100"/>
            <a:ext cx="8229600" cy="1771650"/>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smtClean="0">
              <a:solidFill>
                <a:prstClr val="black"/>
              </a:solidFill>
              <a:latin typeface="Times New Roman" panose="02020603050405020304" pitchFamily="18" charset="0"/>
              <a:cs typeface="Times New Roman" panose="02020603050405020304" pitchFamily="18" charset="0"/>
            </a:endParaRPr>
          </a:p>
          <a:p>
            <a:r>
              <a:rPr lang="en-US" sz="2000" i="1" smtClean="0">
                <a:solidFill>
                  <a:prstClr val="black"/>
                </a:solidFill>
                <a:latin typeface="Times New Roman" panose="02020603050405020304" pitchFamily="18" charset="0"/>
                <a:cs typeface="Times New Roman" panose="02020603050405020304" pitchFamily="18" charset="0"/>
              </a:rPr>
              <a:t>Some </a:t>
            </a:r>
            <a:r>
              <a:rPr lang="en-US" sz="2000" i="1" dirty="0" smtClean="0">
                <a:solidFill>
                  <a:prstClr val="black"/>
                </a:solidFill>
                <a:latin typeface="Times New Roman" panose="02020603050405020304" pitchFamily="18" charset="0"/>
                <a:cs typeface="Times New Roman" panose="02020603050405020304" pitchFamily="18" charset="0"/>
              </a:rPr>
              <a:t>of the children, mainly boys, swap baseball cards. These pictures of baseball players come in packets of candy. They swap cards with their friends, so they can get the ones they want.</a:t>
            </a:r>
            <a:endParaRPr lang="en-US" sz="2000" i="1" dirty="0" smtClean="0">
              <a:solidFill>
                <a:prstClr val="black"/>
              </a:solidFill>
              <a:latin typeface="Times New Roman" panose="02020603050405020304" pitchFamily="18" charset="0"/>
              <a:cs typeface="Times New Roman" panose="02020603050405020304" pitchFamily="18" charset="0"/>
            </a:endParaRPr>
          </a:p>
          <a:p>
            <a:endParaRPr lang="en-US" sz="2000" dirty="0">
              <a:solidFill>
                <a:prstClr val="white"/>
              </a:solidFill>
            </a:endParaRPr>
          </a:p>
        </p:txBody>
      </p:sp>
      <p:cxnSp>
        <p:nvCxnSpPr>
          <p:cNvPr id="7" name="Straight Connector 6"/>
          <p:cNvCxnSpPr/>
          <p:nvPr/>
        </p:nvCxnSpPr>
        <p:spPr>
          <a:xfrm>
            <a:off x="5271868" y="2868052"/>
            <a:ext cx="1219200" cy="11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5" name="文本框 4"/>
          <p:cNvSpPr txBox="1"/>
          <p:nvPr/>
        </p:nvSpPr>
        <p:spPr>
          <a:xfrm>
            <a:off x="2971800" y="361950"/>
            <a:ext cx="3594258" cy="1107996"/>
          </a:xfrm>
          <a:prstGeom prst="rect">
            <a:avLst/>
          </a:prstGeom>
          <a:noFill/>
        </p:spPr>
        <p:txBody>
          <a:bodyPr wrap="square" rtlCol="0">
            <a:spAutoFit/>
          </a:bodyPr>
          <a:lstStyle/>
          <a:p>
            <a:r>
              <a:rPr lang="en-US" altLang="zh-CN" sz="6600" smtClean="0">
                <a:solidFill>
                  <a:srgbClr val="5DA4D9"/>
                </a:solidFill>
                <a:ea typeface="Microsoft YaHei" panose="020B0503020204020204" charset="-122"/>
              </a:rPr>
              <a:t>Content</a:t>
            </a:r>
            <a:endParaRPr lang="zh-CN" altLang="en-US" sz="6600">
              <a:solidFill>
                <a:srgbClr val="5DA4D9"/>
              </a:solidFill>
              <a:ea typeface="Microsoft YaHei" panose="020B0503020204020204" charset="-122"/>
            </a:endParaRPr>
          </a:p>
        </p:txBody>
      </p:sp>
      <p:sp>
        <p:nvSpPr>
          <p:cNvPr id="28" name="文本框 4"/>
          <p:cNvSpPr txBox="1">
            <a:spLocks noChangeArrowheads="1"/>
          </p:cNvSpPr>
          <p:nvPr/>
        </p:nvSpPr>
        <p:spPr bwMode="auto">
          <a:xfrm>
            <a:off x="1403036" y="1610203"/>
            <a:ext cx="697627" cy="646331"/>
          </a:xfrm>
          <a:prstGeom prst="rect">
            <a:avLst/>
          </a:prstGeom>
          <a:solidFill>
            <a:srgbClr val="3CB9EC"/>
          </a:solidFill>
          <a:ln>
            <a:noFill/>
          </a:ln>
        </p:spPr>
        <p:txBody>
          <a:bodyPr wrap="none">
            <a:spAutoFit/>
          </a:bodyPr>
          <a:lstStyle>
            <a:lvl1pPr eaLnBrk="0" hangingPunct="0">
              <a:defRPr>
                <a:solidFill>
                  <a:schemeClr val="tx1"/>
                </a:solidFill>
                <a:latin typeface="Calibri" panose="020F0502020204030204" charset="0"/>
                <a:ea typeface="SimSun" panose="02010600030101010101" pitchFamily="2" charset="-122"/>
              </a:defRPr>
            </a:lvl1pPr>
            <a:lvl2pPr eaLnBrk="0" hangingPunct="0">
              <a:defRPr>
                <a:solidFill>
                  <a:schemeClr val="tx1"/>
                </a:solidFill>
                <a:latin typeface="Calibri" panose="020F0502020204030204" charset="0"/>
                <a:ea typeface="SimSun" panose="02010600030101010101" pitchFamily="2" charset="-122"/>
              </a:defRPr>
            </a:lvl2pPr>
            <a:lvl3pPr eaLnBrk="0" hangingPunct="0">
              <a:defRPr>
                <a:solidFill>
                  <a:schemeClr val="tx1"/>
                </a:solidFill>
                <a:latin typeface="Calibri" panose="020F0502020204030204" charset="0"/>
                <a:ea typeface="SimSun" panose="02010600030101010101" pitchFamily="2" charset="-122"/>
              </a:defRPr>
            </a:lvl3pPr>
            <a:lvl4pPr eaLnBrk="0" hangingPunct="0">
              <a:defRPr>
                <a:solidFill>
                  <a:schemeClr val="tx1"/>
                </a:solidFill>
                <a:latin typeface="Calibri" panose="020F0502020204030204" charset="0"/>
                <a:ea typeface="SimSun" panose="02010600030101010101" pitchFamily="2" charset="-122"/>
              </a:defRPr>
            </a:lvl4pPr>
            <a:lvl5pPr eaLnBrk="0" hangingPunct="0">
              <a:defRPr>
                <a:solidFill>
                  <a:schemeClr val="tx1"/>
                </a:solidFill>
                <a:latin typeface="Calibri" panose="020F0502020204030204" charset="0"/>
                <a:ea typeface="SimSun"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9pPr>
          </a:lstStyle>
          <a:p>
            <a:pPr eaLnBrk="1" hangingPunct="1"/>
            <a:r>
              <a:rPr lang="en-US" altLang="zh-CN" sz="3600" b="1">
                <a:solidFill>
                  <a:prstClr val="white"/>
                </a:solidFill>
                <a:latin typeface="Arial" panose="020B0604020202020204" pitchFamily="34" charset="0"/>
                <a:cs typeface="Arial" panose="020B0604020202020204" pitchFamily="34" charset="0"/>
              </a:rPr>
              <a:t>01</a:t>
            </a:r>
            <a:endParaRPr lang="zh-CN" altLang="en-US" sz="3600" b="1">
              <a:solidFill>
                <a:prstClr val="white"/>
              </a:solidFill>
              <a:latin typeface="Arial" panose="020B0604020202020204" pitchFamily="34" charset="0"/>
              <a:cs typeface="Arial" panose="020B0604020202020204" pitchFamily="34" charset="0"/>
            </a:endParaRPr>
          </a:p>
        </p:txBody>
      </p:sp>
      <p:sp>
        <p:nvSpPr>
          <p:cNvPr id="2" name="文本框 6"/>
          <p:cNvSpPr txBox="1">
            <a:spLocks noChangeArrowheads="1"/>
          </p:cNvSpPr>
          <p:nvPr/>
        </p:nvSpPr>
        <p:spPr bwMode="auto">
          <a:xfrm>
            <a:off x="4951574" y="1618776"/>
            <a:ext cx="697627" cy="646331"/>
          </a:xfrm>
          <a:prstGeom prst="rect">
            <a:avLst/>
          </a:prstGeom>
          <a:solidFill>
            <a:srgbClr val="B195C4"/>
          </a:solidFill>
          <a:ln>
            <a:noFill/>
          </a:ln>
        </p:spPr>
        <p:txBody>
          <a:bodyPr wrap="none">
            <a:spAutoFit/>
          </a:bodyPr>
          <a:lstStyle>
            <a:lvl1pPr eaLnBrk="0" hangingPunct="0">
              <a:defRPr>
                <a:solidFill>
                  <a:schemeClr val="tx1"/>
                </a:solidFill>
                <a:latin typeface="Calibri" panose="020F0502020204030204" charset="0"/>
                <a:ea typeface="SimSun" panose="02010600030101010101" pitchFamily="2" charset="-122"/>
              </a:defRPr>
            </a:lvl1pPr>
            <a:lvl2pPr eaLnBrk="0" hangingPunct="0">
              <a:defRPr>
                <a:solidFill>
                  <a:schemeClr val="tx1"/>
                </a:solidFill>
                <a:latin typeface="Calibri" panose="020F0502020204030204" charset="0"/>
                <a:ea typeface="SimSun" panose="02010600030101010101" pitchFamily="2" charset="-122"/>
              </a:defRPr>
            </a:lvl2pPr>
            <a:lvl3pPr eaLnBrk="0" hangingPunct="0">
              <a:defRPr>
                <a:solidFill>
                  <a:schemeClr val="tx1"/>
                </a:solidFill>
                <a:latin typeface="Calibri" panose="020F0502020204030204" charset="0"/>
                <a:ea typeface="SimSun" panose="02010600030101010101" pitchFamily="2" charset="-122"/>
              </a:defRPr>
            </a:lvl3pPr>
            <a:lvl4pPr eaLnBrk="0" hangingPunct="0">
              <a:defRPr>
                <a:solidFill>
                  <a:schemeClr val="tx1"/>
                </a:solidFill>
                <a:latin typeface="Calibri" panose="020F0502020204030204" charset="0"/>
                <a:ea typeface="SimSun" panose="02010600030101010101" pitchFamily="2" charset="-122"/>
              </a:defRPr>
            </a:lvl4pPr>
            <a:lvl5pPr eaLnBrk="0" hangingPunct="0">
              <a:defRPr>
                <a:solidFill>
                  <a:schemeClr val="tx1"/>
                </a:solidFill>
                <a:latin typeface="Calibri" panose="020F0502020204030204" charset="0"/>
                <a:ea typeface="SimSun"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9pPr>
          </a:lstStyle>
          <a:p>
            <a:pPr eaLnBrk="1" hangingPunct="1"/>
            <a:r>
              <a:rPr lang="en-US" altLang="zh-CN" sz="3600" b="1">
                <a:solidFill>
                  <a:prstClr val="white"/>
                </a:solidFill>
                <a:latin typeface="Arial" panose="020B0604020202020204" pitchFamily="34" charset="0"/>
                <a:cs typeface="Arial" panose="020B0604020202020204" pitchFamily="34" charset="0"/>
              </a:rPr>
              <a:t>02</a:t>
            </a:r>
            <a:endParaRPr lang="zh-CN" altLang="en-US" sz="3600" b="1" dirty="0">
              <a:solidFill>
                <a:prstClr val="white"/>
              </a:solidFill>
              <a:latin typeface="Arial" panose="020B0604020202020204" pitchFamily="34" charset="0"/>
              <a:cs typeface="Arial" panose="020B0604020202020204" pitchFamily="34" charset="0"/>
            </a:endParaRPr>
          </a:p>
        </p:txBody>
      </p:sp>
      <p:sp>
        <p:nvSpPr>
          <p:cNvPr id="3" name="文本框 7"/>
          <p:cNvSpPr txBox="1">
            <a:spLocks noChangeArrowheads="1"/>
          </p:cNvSpPr>
          <p:nvPr/>
        </p:nvSpPr>
        <p:spPr bwMode="auto">
          <a:xfrm>
            <a:off x="1403036" y="2696530"/>
            <a:ext cx="697627" cy="646331"/>
          </a:xfrm>
          <a:prstGeom prst="rect">
            <a:avLst/>
          </a:prstGeom>
          <a:solidFill>
            <a:srgbClr val="EE8398"/>
          </a:solidFill>
          <a:ln>
            <a:noFill/>
          </a:ln>
        </p:spPr>
        <p:txBody>
          <a:bodyPr wrap="none">
            <a:spAutoFit/>
          </a:bodyPr>
          <a:lstStyle>
            <a:lvl1pPr eaLnBrk="0" hangingPunct="0">
              <a:defRPr>
                <a:solidFill>
                  <a:schemeClr val="tx1"/>
                </a:solidFill>
                <a:latin typeface="Calibri" panose="020F0502020204030204" charset="0"/>
                <a:ea typeface="SimSun" panose="02010600030101010101" pitchFamily="2" charset="-122"/>
              </a:defRPr>
            </a:lvl1pPr>
            <a:lvl2pPr eaLnBrk="0" hangingPunct="0">
              <a:defRPr>
                <a:solidFill>
                  <a:schemeClr val="tx1"/>
                </a:solidFill>
                <a:latin typeface="Calibri" panose="020F0502020204030204" charset="0"/>
                <a:ea typeface="SimSun" panose="02010600030101010101" pitchFamily="2" charset="-122"/>
              </a:defRPr>
            </a:lvl2pPr>
            <a:lvl3pPr eaLnBrk="0" hangingPunct="0">
              <a:defRPr>
                <a:solidFill>
                  <a:schemeClr val="tx1"/>
                </a:solidFill>
                <a:latin typeface="Calibri" panose="020F0502020204030204" charset="0"/>
                <a:ea typeface="SimSun" panose="02010600030101010101" pitchFamily="2" charset="-122"/>
              </a:defRPr>
            </a:lvl3pPr>
            <a:lvl4pPr eaLnBrk="0" hangingPunct="0">
              <a:defRPr>
                <a:solidFill>
                  <a:schemeClr val="tx1"/>
                </a:solidFill>
                <a:latin typeface="Calibri" panose="020F0502020204030204" charset="0"/>
                <a:ea typeface="SimSun" panose="02010600030101010101" pitchFamily="2" charset="-122"/>
              </a:defRPr>
            </a:lvl4pPr>
            <a:lvl5pPr eaLnBrk="0" hangingPunct="0">
              <a:defRPr>
                <a:solidFill>
                  <a:schemeClr val="tx1"/>
                </a:solidFill>
                <a:latin typeface="Calibri" panose="020F0502020204030204" charset="0"/>
                <a:ea typeface="SimSun"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9pPr>
          </a:lstStyle>
          <a:p>
            <a:pPr eaLnBrk="1" hangingPunct="1"/>
            <a:r>
              <a:rPr lang="en-US" altLang="zh-CN" sz="3600" b="1">
                <a:solidFill>
                  <a:prstClr val="white"/>
                </a:solidFill>
                <a:latin typeface="Arial" panose="020B0604020202020204" pitchFamily="34" charset="0"/>
                <a:cs typeface="Arial" panose="020B0604020202020204" pitchFamily="34" charset="0"/>
              </a:rPr>
              <a:t>03</a:t>
            </a:r>
            <a:endParaRPr lang="zh-CN" altLang="en-US" sz="3600" b="1">
              <a:solidFill>
                <a:prstClr val="white"/>
              </a:solidFill>
              <a:latin typeface="Arial" panose="020B0604020202020204" pitchFamily="34" charset="0"/>
              <a:cs typeface="Arial" panose="020B0604020202020204" pitchFamily="34" charset="0"/>
            </a:endParaRPr>
          </a:p>
        </p:txBody>
      </p:sp>
      <p:sp>
        <p:nvSpPr>
          <p:cNvPr id="31" name="文本框 8"/>
          <p:cNvSpPr txBox="1">
            <a:spLocks noChangeArrowheads="1"/>
          </p:cNvSpPr>
          <p:nvPr/>
        </p:nvSpPr>
        <p:spPr bwMode="auto">
          <a:xfrm>
            <a:off x="4951574" y="2788447"/>
            <a:ext cx="697627" cy="646331"/>
          </a:xfrm>
          <a:prstGeom prst="rect">
            <a:avLst/>
          </a:prstGeom>
          <a:solidFill>
            <a:srgbClr val="7FBF36"/>
          </a:solidFill>
          <a:ln>
            <a:noFill/>
          </a:ln>
        </p:spPr>
        <p:txBody>
          <a:bodyPr wrap="none">
            <a:spAutoFit/>
          </a:bodyPr>
          <a:lstStyle>
            <a:lvl1pPr eaLnBrk="0" hangingPunct="0">
              <a:defRPr>
                <a:solidFill>
                  <a:schemeClr val="tx1"/>
                </a:solidFill>
                <a:latin typeface="Calibri" panose="020F0502020204030204" charset="0"/>
                <a:ea typeface="SimSun" panose="02010600030101010101" pitchFamily="2" charset="-122"/>
              </a:defRPr>
            </a:lvl1pPr>
            <a:lvl2pPr eaLnBrk="0" hangingPunct="0">
              <a:defRPr>
                <a:solidFill>
                  <a:schemeClr val="tx1"/>
                </a:solidFill>
                <a:latin typeface="Calibri" panose="020F0502020204030204" charset="0"/>
                <a:ea typeface="SimSun" panose="02010600030101010101" pitchFamily="2" charset="-122"/>
              </a:defRPr>
            </a:lvl2pPr>
            <a:lvl3pPr eaLnBrk="0" hangingPunct="0">
              <a:defRPr>
                <a:solidFill>
                  <a:schemeClr val="tx1"/>
                </a:solidFill>
                <a:latin typeface="Calibri" panose="020F0502020204030204" charset="0"/>
                <a:ea typeface="SimSun" panose="02010600030101010101" pitchFamily="2" charset="-122"/>
              </a:defRPr>
            </a:lvl3pPr>
            <a:lvl4pPr eaLnBrk="0" hangingPunct="0">
              <a:defRPr>
                <a:solidFill>
                  <a:schemeClr val="tx1"/>
                </a:solidFill>
                <a:latin typeface="Calibri" panose="020F0502020204030204" charset="0"/>
                <a:ea typeface="SimSun" panose="02010600030101010101" pitchFamily="2" charset="-122"/>
              </a:defRPr>
            </a:lvl4pPr>
            <a:lvl5pPr eaLnBrk="0" hangingPunct="0">
              <a:defRPr>
                <a:solidFill>
                  <a:schemeClr val="tx1"/>
                </a:solidFill>
                <a:latin typeface="Calibri" panose="020F0502020204030204" charset="0"/>
                <a:ea typeface="SimSun"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9pPr>
          </a:lstStyle>
          <a:p>
            <a:pPr eaLnBrk="1" hangingPunct="1"/>
            <a:r>
              <a:rPr lang="en-US" altLang="zh-CN" sz="3600" b="1">
                <a:solidFill>
                  <a:prstClr val="white"/>
                </a:solidFill>
                <a:latin typeface="Arial" panose="020B0604020202020204" pitchFamily="34" charset="0"/>
                <a:cs typeface="Arial" panose="020B0604020202020204" pitchFamily="34" charset="0"/>
              </a:rPr>
              <a:t>04</a:t>
            </a:r>
            <a:endParaRPr lang="zh-CN" altLang="en-US" sz="3600" b="1">
              <a:solidFill>
                <a:prstClr val="white"/>
              </a:solidFill>
              <a:latin typeface="Arial" panose="020B0604020202020204" pitchFamily="34" charset="0"/>
              <a:cs typeface="Arial" panose="020B0604020202020204" pitchFamily="34" charset="0"/>
            </a:endParaRPr>
          </a:p>
        </p:txBody>
      </p:sp>
      <p:sp>
        <p:nvSpPr>
          <p:cNvPr id="32" name="文本框 9"/>
          <p:cNvSpPr txBox="1">
            <a:spLocks noChangeArrowheads="1"/>
          </p:cNvSpPr>
          <p:nvPr/>
        </p:nvSpPr>
        <p:spPr bwMode="auto">
          <a:xfrm>
            <a:off x="2151939" y="1687595"/>
            <a:ext cx="15792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SimSun" panose="02010600030101010101" pitchFamily="2" charset="-122"/>
              </a:defRPr>
            </a:lvl1pPr>
            <a:lvl2pPr eaLnBrk="0" hangingPunct="0">
              <a:defRPr>
                <a:solidFill>
                  <a:schemeClr val="tx1"/>
                </a:solidFill>
                <a:latin typeface="Calibri" panose="020F0502020204030204" charset="0"/>
                <a:ea typeface="SimSun" panose="02010600030101010101" pitchFamily="2" charset="-122"/>
              </a:defRPr>
            </a:lvl2pPr>
            <a:lvl3pPr eaLnBrk="0" hangingPunct="0">
              <a:defRPr>
                <a:solidFill>
                  <a:schemeClr val="tx1"/>
                </a:solidFill>
                <a:latin typeface="Calibri" panose="020F0502020204030204" charset="0"/>
                <a:ea typeface="SimSun" panose="02010600030101010101" pitchFamily="2" charset="-122"/>
              </a:defRPr>
            </a:lvl3pPr>
            <a:lvl4pPr eaLnBrk="0" hangingPunct="0">
              <a:defRPr>
                <a:solidFill>
                  <a:schemeClr val="tx1"/>
                </a:solidFill>
                <a:latin typeface="Calibri" panose="020F0502020204030204" charset="0"/>
                <a:ea typeface="SimSun" panose="02010600030101010101" pitchFamily="2" charset="-122"/>
              </a:defRPr>
            </a:lvl4pPr>
            <a:lvl5pPr eaLnBrk="0" hangingPunct="0">
              <a:defRPr>
                <a:solidFill>
                  <a:schemeClr val="tx1"/>
                </a:solidFill>
                <a:latin typeface="Calibri" panose="020F0502020204030204" charset="0"/>
                <a:ea typeface="SimSun"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9pPr>
          </a:lstStyle>
          <a:p>
            <a:pPr eaLnBrk="1" hangingPunct="1"/>
            <a:r>
              <a:rPr lang="en-US" altLang="zh-CN" sz="2400" smtClean="0">
                <a:solidFill>
                  <a:srgbClr val="3CB9EC"/>
                </a:solidFill>
                <a:latin typeface="Microsoft YaHei" panose="020B0503020204020204" charset="-122"/>
                <a:ea typeface="Microsoft YaHei" panose="020B0503020204020204" charset="-122"/>
                <a:cs typeface="Arial" panose="020B0604020202020204" pitchFamily="34" charset="0"/>
              </a:rPr>
              <a:t>Warm-up</a:t>
            </a:r>
            <a:endParaRPr lang="zh-CN" altLang="en-US" sz="2400" dirty="0">
              <a:solidFill>
                <a:srgbClr val="3CB9EC"/>
              </a:solidFill>
              <a:latin typeface="Microsoft YaHei" panose="020B0503020204020204" charset="-122"/>
              <a:ea typeface="Microsoft YaHei" panose="020B0503020204020204" charset="-122"/>
              <a:cs typeface="Arial" panose="020B0604020202020204" pitchFamily="34" charset="0"/>
            </a:endParaRPr>
          </a:p>
        </p:txBody>
      </p:sp>
      <p:cxnSp>
        <p:nvCxnSpPr>
          <p:cNvPr id="40" name="直接连接符 23"/>
          <p:cNvCxnSpPr>
            <a:cxnSpLocks noChangeShapeType="1"/>
          </p:cNvCxnSpPr>
          <p:nvPr/>
        </p:nvCxnSpPr>
        <p:spPr bwMode="auto">
          <a:xfrm>
            <a:off x="2025730" y="1681639"/>
            <a:ext cx="0" cy="342900"/>
          </a:xfrm>
          <a:prstGeom prst="line">
            <a:avLst/>
          </a:prstGeom>
          <a:noFill/>
          <a:ln w="28575">
            <a:solidFill>
              <a:srgbClr val="3CB9EC"/>
            </a:solidFill>
            <a:round/>
          </a:ln>
          <a:extLst>
            <a:ext uri="{909E8E84-426E-40DD-AFC4-6F175D3DCCD1}">
              <a14:hiddenFill xmlns:a14="http://schemas.microsoft.com/office/drawing/2010/main">
                <a:noFill/>
              </a14:hiddenFill>
            </a:ext>
          </a:extLst>
        </p:spPr>
      </p:cxnSp>
      <p:cxnSp>
        <p:nvCxnSpPr>
          <p:cNvPr id="41" name="直接连接符 24"/>
          <p:cNvCxnSpPr>
            <a:cxnSpLocks noChangeShapeType="1"/>
          </p:cNvCxnSpPr>
          <p:nvPr/>
        </p:nvCxnSpPr>
        <p:spPr bwMode="auto">
          <a:xfrm>
            <a:off x="5588556" y="1687830"/>
            <a:ext cx="0" cy="342900"/>
          </a:xfrm>
          <a:prstGeom prst="line">
            <a:avLst/>
          </a:prstGeom>
          <a:noFill/>
          <a:ln w="28575">
            <a:solidFill>
              <a:srgbClr val="B195C4"/>
            </a:solidFill>
            <a:round/>
          </a:ln>
          <a:extLst>
            <a:ext uri="{909E8E84-426E-40DD-AFC4-6F175D3DCCD1}">
              <a14:hiddenFill xmlns:a14="http://schemas.microsoft.com/office/drawing/2010/main">
                <a:noFill/>
              </a14:hiddenFill>
            </a:ext>
          </a:extLst>
        </p:spPr>
      </p:cxnSp>
      <p:cxnSp>
        <p:nvCxnSpPr>
          <p:cNvPr id="42" name="直接连接符 25"/>
          <p:cNvCxnSpPr>
            <a:cxnSpLocks noChangeShapeType="1"/>
          </p:cNvCxnSpPr>
          <p:nvPr/>
        </p:nvCxnSpPr>
        <p:spPr bwMode="auto">
          <a:xfrm>
            <a:off x="2040017" y="2769156"/>
            <a:ext cx="0" cy="342900"/>
          </a:xfrm>
          <a:prstGeom prst="line">
            <a:avLst/>
          </a:prstGeom>
          <a:noFill/>
          <a:ln w="28575">
            <a:solidFill>
              <a:srgbClr val="EE8398"/>
            </a:solidFill>
            <a:round/>
          </a:ln>
          <a:extLst>
            <a:ext uri="{909E8E84-426E-40DD-AFC4-6F175D3DCCD1}">
              <a14:hiddenFill xmlns:a14="http://schemas.microsoft.com/office/drawing/2010/main">
                <a:noFill/>
              </a14:hiddenFill>
            </a:ext>
          </a:extLst>
        </p:spPr>
      </p:cxnSp>
      <p:cxnSp>
        <p:nvCxnSpPr>
          <p:cNvPr id="43" name="直接连接符 26"/>
          <p:cNvCxnSpPr>
            <a:cxnSpLocks noChangeShapeType="1"/>
          </p:cNvCxnSpPr>
          <p:nvPr/>
        </p:nvCxnSpPr>
        <p:spPr bwMode="auto">
          <a:xfrm>
            <a:off x="5588556" y="2838450"/>
            <a:ext cx="0" cy="342900"/>
          </a:xfrm>
          <a:prstGeom prst="line">
            <a:avLst/>
          </a:prstGeom>
          <a:noFill/>
          <a:ln w="28575">
            <a:solidFill>
              <a:srgbClr val="7FBF36"/>
            </a:solidFill>
            <a:round/>
          </a:ln>
          <a:extLst>
            <a:ext uri="{909E8E84-426E-40DD-AFC4-6F175D3DCCD1}">
              <a14:hiddenFill xmlns:a14="http://schemas.microsoft.com/office/drawing/2010/main">
                <a:noFill/>
              </a14:hiddenFill>
            </a:ext>
          </a:extLst>
        </p:spPr>
      </p:cxnSp>
      <p:sp>
        <p:nvSpPr>
          <p:cNvPr id="22" name="文本框 9"/>
          <p:cNvSpPr txBox="1">
            <a:spLocks noChangeArrowheads="1"/>
          </p:cNvSpPr>
          <p:nvPr/>
        </p:nvSpPr>
        <p:spPr bwMode="auto">
          <a:xfrm>
            <a:off x="5700477" y="1680451"/>
            <a:ext cx="19266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SimSun" panose="02010600030101010101" pitchFamily="2" charset="-122"/>
              </a:defRPr>
            </a:lvl1pPr>
            <a:lvl2pPr eaLnBrk="0" hangingPunct="0">
              <a:defRPr>
                <a:solidFill>
                  <a:schemeClr val="tx1"/>
                </a:solidFill>
                <a:latin typeface="Calibri" panose="020F0502020204030204" charset="0"/>
                <a:ea typeface="SimSun" panose="02010600030101010101" pitchFamily="2" charset="-122"/>
              </a:defRPr>
            </a:lvl2pPr>
            <a:lvl3pPr eaLnBrk="0" hangingPunct="0">
              <a:defRPr>
                <a:solidFill>
                  <a:schemeClr val="tx1"/>
                </a:solidFill>
                <a:latin typeface="Calibri" panose="020F0502020204030204" charset="0"/>
                <a:ea typeface="SimSun" panose="02010600030101010101" pitchFamily="2" charset="-122"/>
              </a:defRPr>
            </a:lvl3pPr>
            <a:lvl4pPr eaLnBrk="0" hangingPunct="0">
              <a:defRPr>
                <a:solidFill>
                  <a:schemeClr val="tx1"/>
                </a:solidFill>
                <a:latin typeface="Calibri" panose="020F0502020204030204" charset="0"/>
                <a:ea typeface="SimSun" panose="02010600030101010101" pitchFamily="2" charset="-122"/>
              </a:defRPr>
            </a:lvl4pPr>
            <a:lvl5pPr eaLnBrk="0" hangingPunct="0">
              <a:defRPr>
                <a:solidFill>
                  <a:schemeClr val="tx1"/>
                </a:solidFill>
                <a:latin typeface="Calibri" panose="020F0502020204030204" charset="0"/>
                <a:ea typeface="SimSun"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9pPr>
          </a:lstStyle>
          <a:p>
            <a:pPr eaLnBrk="1" hangingPunct="1"/>
            <a:r>
              <a:rPr lang="en-US" altLang="zh-CN" sz="2400">
                <a:solidFill>
                  <a:srgbClr val="B195C4"/>
                </a:solidFill>
                <a:latin typeface="Microsoft YaHei" panose="020B0503020204020204" charset="-122"/>
                <a:ea typeface="Microsoft YaHei" panose="020B0503020204020204" charset="-122"/>
                <a:cs typeface="Arial" panose="020B0604020202020204" pitchFamily="34" charset="0"/>
              </a:rPr>
              <a:t>New </a:t>
            </a:r>
            <a:r>
              <a:rPr lang="en-US" altLang="zh-CN" sz="2400" smtClean="0">
                <a:solidFill>
                  <a:srgbClr val="B195C4"/>
                </a:solidFill>
                <a:latin typeface="Microsoft YaHei" panose="020B0503020204020204" charset="-122"/>
                <a:ea typeface="Microsoft YaHei" panose="020B0503020204020204" charset="-122"/>
                <a:cs typeface="Arial" panose="020B0604020202020204" pitchFamily="34" charset="0"/>
              </a:rPr>
              <a:t>words </a:t>
            </a:r>
            <a:endParaRPr lang="zh-CN" altLang="en-US" sz="2400" dirty="0">
              <a:solidFill>
                <a:srgbClr val="B195C4"/>
              </a:solidFill>
              <a:latin typeface="Microsoft YaHei" panose="020B0503020204020204" charset="-122"/>
              <a:ea typeface="Microsoft YaHei" panose="020B0503020204020204" charset="-122"/>
              <a:cs typeface="Arial" panose="020B0604020202020204" pitchFamily="34" charset="0"/>
            </a:endParaRPr>
          </a:p>
        </p:txBody>
      </p:sp>
      <p:sp>
        <p:nvSpPr>
          <p:cNvPr id="23" name="文本框 9"/>
          <p:cNvSpPr txBox="1">
            <a:spLocks noChangeArrowheads="1"/>
          </p:cNvSpPr>
          <p:nvPr/>
        </p:nvSpPr>
        <p:spPr bwMode="auto">
          <a:xfrm>
            <a:off x="2151939" y="2749630"/>
            <a:ext cx="13824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SimSun" panose="02010600030101010101" pitchFamily="2" charset="-122"/>
              </a:defRPr>
            </a:lvl1pPr>
            <a:lvl2pPr eaLnBrk="0" hangingPunct="0">
              <a:defRPr>
                <a:solidFill>
                  <a:schemeClr val="tx1"/>
                </a:solidFill>
                <a:latin typeface="Calibri" panose="020F0502020204030204" charset="0"/>
                <a:ea typeface="SimSun" panose="02010600030101010101" pitchFamily="2" charset="-122"/>
              </a:defRPr>
            </a:lvl2pPr>
            <a:lvl3pPr eaLnBrk="0" hangingPunct="0">
              <a:defRPr>
                <a:solidFill>
                  <a:schemeClr val="tx1"/>
                </a:solidFill>
                <a:latin typeface="Calibri" panose="020F0502020204030204" charset="0"/>
                <a:ea typeface="SimSun" panose="02010600030101010101" pitchFamily="2" charset="-122"/>
              </a:defRPr>
            </a:lvl3pPr>
            <a:lvl4pPr eaLnBrk="0" hangingPunct="0">
              <a:defRPr>
                <a:solidFill>
                  <a:schemeClr val="tx1"/>
                </a:solidFill>
                <a:latin typeface="Calibri" panose="020F0502020204030204" charset="0"/>
                <a:ea typeface="SimSun" panose="02010600030101010101" pitchFamily="2" charset="-122"/>
              </a:defRPr>
            </a:lvl4pPr>
            <a:lvl5pPr eaLnBrk="0" hangingPunct="0">
              <a:defRPr>
                <a:solidFill>
                  <a:schemeClr val="tx1"/>
                </a:solidFill>
                <a:latin typeface="Calibri" panose="020F0502020204030204" charset="0"/>
                <a:ea typeface="SimSun"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9pPr>
          </a:lstStyle>
          <a:p>
            <a:pPr eaLnBrk="1" hangingPunct="1"/>
            <a:r>
              <a:rPr lang="en-US" altLang="zh-CN" sz="2400" smtClean="0">
                <a:solidFill>
                  <a:srgbClr val="EE8398"/>
                </a:solidFill>
                <a:latin typeface="Microsoft YaHei" panose="020B0503020204020204" charset="-122"/>
                <a:ea typeface="Microsoft YaHei" panose="020B0503020204020204" charset="-122"/>
                <a:cs typeface="Arial" panose="020B0604020202020204" pitchFamily="34" charset="0"/>
              </a:rPr>
              <a:t>B3 Read</a:t>
            </a:r>
            <a:endParaRPr lang="zh-CN" altLang="en-US" sz="2400" dirty="0">
              <a:solidFill>
                <a:srgbClr val="EE8398"/>
              </a:solidFill>
              <a:latin typeface="Microsoft YaHei" panose="020B0503020204020204" charset="-122"/>
              <a:ea typeface="Microsoft YaHei" panose="020B0503020204020204" charset="-122"/>
              <a:cs typeface="Arial" panose="020B0604020202020204" pitchFamily="34" charset="0"/>
            </a:endParaRPr>
          </a:p>
        </p:txBody>
      </p:sp>
      <p:sp>
        <p:nvSpPr>
          <p:cNvPr id="24" name="文本框 9"/>
          <p:cNvSpPr txBox="1">
            <a:spLocks noChangeArrowheads="1"/>
          </p:cNvSpPr>
          <p:nvPr/>
        </p:nvSpPr>
        <p:spPr bwMode="auto">
          <a:xfrm>
            <a:off x="5700477" y="2818688"/>
            <a:ext cx="1212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SimSun" panose="02010600030101010101" pitchFamily="2" charset="-122"/>
              </a:defRPr>
            </a:lvl1pPr>
            <a:lvl2pPr eaLnBrk="0" hangingPunct="0">
              <a:defRPr>
                <a:solidFill>
                  <a:schemeClr val="tx1"/>
                </a:solidFill>
                <a:latin typeface="Calibri" panose="020F0502020204030204" charset="0"/>
                <a:ea typeface="SimSun" panose="02010600030101010101" pitchFamily="2" charset="-122"/>
              </a:defRPr>
            </a:lvl2pPr>
            <a:lvl3pPr eaLnBrk="0" hangingPunct="0">
              <a:defRPr>
                <a:solidFill>
                  <a:schemeClr val="tx1"/>
                </a:solidFill>
                <a:latin typeface="Calibri" panose="020F0502020204030204" charset="0"/>
                <a:ea typeface="SimSun" panose="02010600030101010101" pitchFamily="2" charset="-122"/>
              </a:defRPr>
            </a:lvl3pPr>
            <a:lvl4pPr eaLnBrk="0" hangingPunct="0">
              <a:defRPr>
                <a:solidFill>
                  <a:schemeClr val="tx1"/>
                </a:solidFill>
                <a:latin typeface="Calibri" panose="020F0502020204030204" charset="0"/>
                <a:ea typeface="SimSun" panose="02010600030101010101" pitchFamily="2" charset="-122"/>
              </a:defRPr>
            </a:lvl4pPr>
            <a:lvl5pPr eaLnBrk="0" hangingPunct="0">
              <a:defRPr>
                <a:solidFill>
                  <a:schemeClr val="tx1"/>
                </a:solidFill>
                <a:latin typeface="Calibri" panose="020F0502020204030204" charset="0"/>
                <a:ea typeface="SimSun"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9pPr>
          </a:lstStyle>
          <a:p>
            <a:pPr eaLnBrk="1" hangingPunct="1"/>
            <a:r>
              <a:rPr lang="en-US" altLang="zh-CN" sz="2400" smtClean="0">
                <a:solidFill>
                  <a:srgbClr val="7FBF36"/>
                </a:solidFill>
                <a:latin typeface="Microsoft YaHei" panose="020B0503020204020204" charset="-122"/>
                <a:ea typeface="Microsoft YaHei" panose="020B0503020204020204" charset="-122"/>
                <a:cs typeface="Arial" panose="020B0604020202020204" pitchFamily="34" charset="0"/>
              </a:rPr>
              <a:t>Review</a:t>
            </a:r>
            <a:endParaRPr lang="zh-CN" altLang="en-US" sz="2400" dirty="0">
              <a:solidFill>
                <a:srgbClr val="7FBF36"/>
              </a:solidFill>
              <a:latin typeface="Microsoft YaHei" panose="020B0503020204020204" charset="-122"/>
              <a:ea typeface="Microsoft YaHei" panose="020B050302020402020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
            <a:ext cx="7467600" cy="651272"/>
          </a:xfrm>
        </p:spPr>
        <p:txBody>
          <a:bodyPr/>
          <a:lstStyle/>
          <a:p>
            <a:pPr>
              <a:buFont typeface="Wingdings" panose="05000000000000000000" pitchFamily="2" charset="2"/>
              <a:buChar char="v"/>
            </a:pPr>
            <a:r>
              <a:rPr lang="en-US" dirty="0" smtClean="0">
                <a:solidFill>
                  <a:srgbClr val="FF0000"/>
                </a:solidFill>
                <a:latin typeface="Monotype Corsiva" pitchFamily="66" charset="0"/>
              </a:rPr>
              <a:t> </a:t>
            </a:r>
            <a:r>
              <a:rPr lang="en-US" u="sng" dirty="0" smtClean="0">
                <a:solidFill>
                  <a:srgbClr val="FF0000"/>
                </a:solidFill>
                <a:latin typeface="Monotype Corsiva" pitchFamily="66" charset="0"/>
              </a:rPr>
              <a:t>read and then complete sentences</a:t>
            </a:r>
            <a:endParaRPr lang="en-US" u="sng" dirty="0">
              <a:solidFill>
                <a:srgbClr val="FF0000"/>
              </a:solidFill>
              <a:latin typeface="Monotype Corsiva" pitchFamily="66" charset="0"/>
            </a:endParaRPr>
          </a:p>
        </p:txBody>
      </p:sp>
      <p:sp>
        <p:nvSpPr>
          <p:cNvPr id="3" name="Content Placeholder 2"/>
          <p:cNvSpPr>
            <a:spLocks noGrp="1"/>
          </p:cNvSpPr>
          <p:nvPr>
            <p:ph sz="quarter" idx="1"/>
          </p:nvPr>
        </p:nvSpPr>
        <p:spPr>
          <a:xfrm>
            <a:off x="1524000" y="2419350"/>
            <a:ext cx="7086600" cy="1543050"/>
          </a:xfrm>
        </p:spPr>
        <p:txBody>
          <a:bodyPr>
            <a:normAutofit fontScale="85000" lnSpcReduction="20000"/>
          </a:bodyPr>
          <a:lstStyle/>
          <a:p>
            <a:pPr marL="0" indent="0">
              <a:buNone/>
            </a:pPr>
            <a:r>
              <a:rPr lang="en-US" sz="2000" b="1" i="1" smtClean="0">
                <a:latin typeface="Times New Roman" panose="02020603050405020304" pitchFamily="18" charset="0"/>
                <a:cs typeface="Times New Roman" panose="02020603050405020304" pitchFamily="18" charset="0"/>
              </a:rPr>
              <a:t>d. Eating </a:t>
            </a:r>
            <a:r>
              <a:rPr lang="en-US" sz="2000" b="1" i="1" dirty="0" smtClean="0">
                <a:latin typeface="Times New Roman" panose="02020603050405020304" pitchFamily="18" charset="0"/>
                <a:cs typeface="Times New Roman" panose="02020603050405020304" pitchFamily="18" charset="0"/>
              </a:rPr>
              <a:t>and talking with friends are popular activities</a:t>
            </a:r>
            <a:endParaRPr lang="en-US" sz="2000" b="1" i="1" dirty="0" smtClean="0">
              <a:latin typeface="Times New Roman" panose="02020603050405020304" pitchFamily="18" charset="0"/>
              <a:cs typeface="Times New Roman" panose="02020603050405020304" pitchFamily="18" charset="0"/>
            </a:endParaRPr>
          </a:p>
          <a:p>
            <a:pPr marL="1600200" indent="-457200">
              <a:buNone/>
              <a:tabLst>
                <a:tab pos="1600200" algn="l"/>
              </a:tabLst>
            </a:pPr>
            <a:r>
              <a:rPr lang="en-US" sz="2000" dirty="0" smtClean="0">
                <a:latin typeface="Times New Roman" panose="02020603050405020304" pitchFamily="18" charset="0"/>
                <a:cs typeface="Times New Roman" panose="02020603050405020304" pitchFamily="18" charset="0"/>
              </a:rPr>
              <a:t>     </a:t>
            </a:r>
            <a:r>
              <a:rPr lang="en-US" sz="2000" dirty="0" smtClean="0">
                <a:solidFill>
                  <a:schemeClr val="accent1"/>
                </a:solidFill>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 in America</a:t>
            </a:r>
            <a:endParaRPr lang="en-US" sz="2000" dirty="0" smtClean="0">
              <a:latin typeface="Times New Roman" panose="02020603050405020304" pitchFamily="18" charset="0"/>
              <a:cs typeface="Times New Roman" panose="02020603050405020304" pitchFamily="18" charset="0"/>
            </a:endParaRPr>
          </a:p>
          <a:p>
            <a:pPr marL="1600200" indent="-457200">
              <a:buNone/>
              <a:tabLst>
                <a:tab pos="1600200" algn="l"/>
              </a:tabLst>
            </a:pPr>
            <a:r>
              <a:rPr lang="en-US" sz="2000" dirty="0" smtClean="0">
                <a:latin typeface="Times New Roman" panose="02020603050405020304" pitchFamily="18" charset="0"/>
                <a:cs typeface="Times New Roman" panose="02020603050405020304" pitchFamily="18" charset="0"/>
              </a:rPr>
              <a:t>     </a:t>
            </a:r>
            <a:r>
              <a:rPr lang="en-US" sz="2000" dirty="0" smtClean="0">
                <a:solidFill>
                  <a:schemeClr val="accent1"/>
                </a:solidFill>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 in Viet Nam</a:t>
            </a:r>
            <a:endParaRPr lang="en-US" sz="2000" dirty="0" smtClean="0">
              <a:latin typeface="Times New Roman" panose="02020603050405020304" pitchFamily="18" charset="0"/>
              <a:cs typeface="Times New Roman" panose="02020603050405020304" pitchFamily="18" charset="0"/>
            </a:endParaRPr>
          </a:p>
          <a:p>
            <a:pPr marL="1600200" indent="-457200">
              <a:buNone/>
              <a:tabLst>
                <a:tab pos="1600200" algn="l"/>
              </a:tabLst>
            </a:pPr>
            <a:r>
              <a:rPr lang="en-US" sz="2000" dirty="0" smtClean="0">
                <a:solidFill>
                  <a:schemeClr val="accent1"/>
                </a:solidFill>
                <a:latin typeface="Times New Roman" panose="02020603050405020304" pitchFamily="18" charset="0"/>
                <a:cs typeface="Times New Roman" panose="02020603050405020304" pitchFamily="18" charset="0"/>
              </a:rPr>
              <a:t>     C</a:t>
            </a:r>
            <a:r>
              <a:rPr lang="en-US" sz="2000" dirty="0" smtClean="0">
                <a:latin typeface="Times New Roman" panose="02020603050405020304" pitchFamily="18" charset="0"/>
                <a:cs typeface="Times New Roman" panose="02020603050405020304" pitchFamily="18" charset="0"/>
              </a:rPr>
              <a:t>. in a few countries</a:t>
            </a:r>
            <a:endParaRPr lang="en-US" sz="2000" dirty="0" smtClean="0">
              <a:latin typeface="Times New Roman" panose="02020603050405020304" pitchFamily="18" charset="0"/>
              <a:cs typeface="Times New Roman" panose="02020603050405020304" pitchFamily="18" charset="0"/>
            </a:endParaRPr>
          </a:p>
          <a:p>
            <a:pPr marL="1600200" indent="-457200">
              <a:buNone/>
              <a:tabLst>
                <a:tab pos="1600200" algn="l"/>
              </a:tabLst>
            </a:pPr>
            <a:r>
              <a:rPr lang="en-US" sz="2000" dirty="0" smtClean="0">
                <a:solidFill>
                  <a:schemeClr val="accent1"/>
                </a:solidFill>
                <a:latin typeface="Times New Roman" panose="02020603050405020304" pitchFamily="18" charset="0"/>
                <a:cs typeface="Times New Roman" panose="02020603050405020304" pitchFamily="18" charset="0"/>
              </a:rPr>
              <a:t>     D</a:t>
            </a:r>
            <a:r>
              <a:rPr lang="en-US" sz="2000" dirty="0" smtClean="0">
                <a:latin typeface="Times New Roman" panose="02020603050405020304" pitchFamily="18" charset="0"/>
                <a:cs typeface="Times New Roman" panose="02020603050405020304" pitchFamily="18" charset="0"/>
              </a:rPr>
              <a:t>. worldwide</a:t>
            </a:r>
            <a:endParaRPr lang="en-US" sz="2000" dirty="0">
              <a:latin typeface="Times New Roman" panose="02020603050405020304" pitchFamily="18" charset="0"/>
              <a:cs typeface="Times New Roman" panose="02020603050405020304" pitchFamily="18" charset="0"/>
            </a:endParaRPr>
          </a:p>
        </p:txBody>
      </p:sp>
      <p:sp>
        <p:nvSpPr>
          <p:cNvPr id="4" name="Cloud 3"/>
          <p:cNvSpPr/>
          <p:nvPr/>
        </p:nvSpPr>
        <p:spPr>
          <a:xfrm>
            <a:off x="381000" y="575072"/>
            <a:ext cx="8229600" cy="1771650"/>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smtClean="0">
                <a:solidFill>
                  <a:prstClr val="black"/>
                </a:solidFill>
                <a:latin typeface="Times New Roman" panose="02020603050405020304" pitchFamily="18" charset="0"/>
                <a:cs typeface="Times New Roman" panose="02020603050405020304" pitchFamily="18" charset="0"/>
              </a:rPr>
              <a:t>Eating and talking with friends are the most common ways of relaxing at recess. </a:t>
            </a:r>
            <a:endParaRPr lang="en-US" sz="2000" i="1" dirty="0" smtClean="0">
              <a:solidFill>
                <a:prstClr val="black"/>
              </a:solidFill>
              <a:latin typeface="Times New Roman" panose="02020603050405020304" pitchFamily="18" charset="0"/>
              <a:cs typeface="Times New Roman" panose="02020603050405020304" pitchFamily="18" charset="0"/>
            </a:endParaRPr>
          </a:p>
          <a:p>
            <a:r>
              <a:rPr lang="en-US" sz="2000" i="1" dirty="0" smtClean="0">
                <a:solidFill>
                  <a:prstClr val="black"/>
                </a:solidFill>
                <a:latin typeface="Times New Roman" panose="02020603050405020304" pitchFamily="18" charset="0"/>
                <a:cs typeface="Times New Roman" panose="02020603050405020304" pitchFamily="18" charset="0"/>
              </a:rPr>
              <a:t>These activities are the same all over the world.</a:t>
            </a:r>
            <a:endParaRPr lang="en-US" sz="2000" i="1" dirty="0" smtClean="0">
              <a:solidFill>
                <a:prstClr val="black"/>
              </a:solidFill>
              <a:latin typeface="Times New Roman" panose="02020603050405020304" pitchFamily="18" charset="0"/>
              <a:cs typeface="Times New Roman" panose="02020603050405020304" pitchFamily="18" charset="0"/>
            </a:endParaRPr>
          </a:p>
          <a:p>
            <a:endParaRPr lang="en-US" sz="2000" dirty="0">
              <a:solidFill>
                <a:prstClr val="white"/>
              </a:solidFill>
            </a:endParaRPr>
          </a:p>
        </p:txBody>
      </p:sp>
      <p:cxnSp>
        <p:nvCxnSpPr>
          <p:cNvPr id="7" name="Straight Connector 6"/>
          <p:cNvCxnSpPr/>
          <p:nvPr/>
        </p:nvCxnSpPr>
        <p:spPr>
          <a:xfrm>
            <a:off x="6705600" y="2609850"/>
            <a:ext cx="1219200" cy="11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2" name="Rectangle 1"/>
          <p:cNvSpPr/>
          <p:nvPr/>
        </p:nvSpPr>
        <p:spPr>
          <a:xfrm>
            <a:off x="4648200" y="666750"/>
            <a:ext cx="3048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858780" y="57150"/>
            <a:ext cx="3256020" cy="524567"/>
          </a:xfrm>
          <a:prstGeom prst="rect">
            <a:avLst/>
          </a:prstGeom>
        </p:spPr>
        <p:txBody>
          <a:bodyPr wrap="none">
            <a:spAutoFit/>
          </a:bodyPr>
          <a:lstStyle/>
          <a:p>
            <a:pPr>
              <a:lnSpc>
                <a:spcPct val="130000"/>
              </a:lnSpc>
            </a:pPr>
            <a:r>
              <a:rPr lang="en-US" sz="2400" b="1" u="sng"/>
              <a:t>Choose the best answer</a:t>
            </a:r>
            <a:endParaRPr lang="en-US" sz="2400" b="1" u="sng"/>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81716"/>
            <a:ext cx="7315200" cy="3556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660" y="1247010"/>
            <a:ext cx="486540" cy="4865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9860" y="1915290"/>
            <a:ext cx="486540" cy="48654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2647950"/>
            <a:ext cx="486540" cy="48654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730" y="3714750"/>
            <a:ext cx="486540" cy="486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2" name="文本框 1"/>
          <p:cNvSpPr txBox="1"/>
          <p:nvPr/>
        </p:nvSpPr>
        <p:spPr>
          <a:xfrm>
            <a:off x="2590800" y="1581150"/>
            <a:ext cx="2176463" cy="1754326"/>
          </a:xfrm>
          <a:prstGeom prst="rect">
            <a:avLst/>
          </a:prstGeom>
          <a:noFill/>
        </p:spPr>
        <p:txBody>
          <a:bodyPr wrap="square" rtlCol="0">
            <a:spAutoFit/>
          </a:bodyPr>
          <a:lstStyle/>
          <a:p>
            <a:pPr algn="ctr"/>
            <a:r>
              <a:rPr lang="en-US" altLang="zh-CN" sz="5400">
                <a:solidFill>
                  <a:srgbClr val="B195C4"/>
                </a:solidFill>
                <a:latin typeface="Microsoft YaHei" panose="020B0503020204020204" charset="-122"/>
                <a:ea typeface="Microsoft YaHei" panose="020B0503020204020204" charset="-122"/>
              </a:rPr>
              <a:t>PART </a:t>
            </a:r>
            <a:r>
              <a:rPr lang="en-US" altLang="zh-CN" sz="5400" smtClean="0">
                <a:solidFill>
                  <a:srgbClr val="B195C4"/>
                </a:solidFill>
                <a:latin typeface="Microsoft YaHei" panose="020B0503020204020204" charset="-122"/>
                <a:ea typeface="Microsoft YaHei" panose="020B0503020204020204" charset="-122"/>
              </a:rPr>
              <a:t>04</a:t>
            </a:r>
            <a:endParaRPr lang="en-US" altLang="zh-CN" sz="5400">
              <a:solidFill>
                <a:srgbClr val="B195C4"/>
              </a:solidFill>
              <a:latin typeface="Microsoft YaHei" panose="020B0503020204020204" charset="-122"/>
              <a:ea typeface="Microsoft YaHei" panose="020B0503020204020204" charset="-122"/>
            </a:endParaRPr>
          </a:p>
        </p:txBody>
      </p:sp>
      <p:sp>
        <p:nvSpPr>
          <p:cNvPr id="31" name="文本框 30"/>
          <p:cNvSpPr txBox="1"/>
          <p:nvPr/>
        </p:nvSpPr>
        <p:spPr>
          <a:xfrm>
            <a:off x="5105400" y="1950481"/>
            <a:ext cx="3048000" cy="1015663"/>
          </a:xfrm>
          <a:prstGeom prst="rect">
            <a:avLst/>
          </a:prstGeom>
          <a:noFill/>
        </p:spPr>
        <p:txBody>
          <a:bodyPr wrap="square" rtlCol="0">
            <a:spAutoFit/>
          </a:bodyPr>
          <a:lstStyle/>
          <a:p>
            <a:r>
              <a:rPr lang="en-US" altLang="zh-CN" sz="6000" b="1" smtClean="0">
                <a:solidFill>
                  <a:srgbClr val="B195C4"/>
                </a:solidFill>
                <a:latin typeface="Action Jackson" pitchFamily="2" charset="0"/>
                <a:ea typeface="Microsoft YaHei" panose="020B0503020204020204" charset="-122"/>
              </a:rPr>
              <a:t>REVEW</a:t>
            </a:r>
            <a:endParaRPr lang="zh-CN" altLang="en-US" sz="6000" b="1">
              <a:solidFill>
                <a:srgbClr val="B195C4"/>
              </a:solidFill>
              <a:latin typeface="Action Jackson" pitchFamily="2" charset="0"/>
              <a:ea typeface="Microsoft YaHei" panose="020B050302020402020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2" name="Rectangle 1"/>
          <p:cNvSpPr/>
          <p:nvPr/>
        </p:nvSpPr>
        <p:spPr>
          <a:xfrm>
            <a:off x="4493419" y="620316"/>
            <a:ext cx="3048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26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782" y="510779"/>
            <a:ext cx="74580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782" y="501254"/>
            <a:ext cx="74580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019" y="501254"/>
            <a:ext cx="74676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782" y="501254"/>
            <a:ext cx="74580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782" y="510779"/>
            <a:ext cx="74580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p:nvPr/>
        </p:nvSpPr>
        <p:spPr>
          <a:xfrm>
            <a:off x="0" y="0"/>
            <a:ext cx="3657600" cy="11430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BodoniH" pitchFamily="34" charset="0"/>
              </a:rPr>
              <a:t>Mindmap</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BodoniH"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wipe(right)">
                                      <p:cBhvr>
                                        <p:cTn id="11" dur="500"/>
                                        <p:tgtEl>
                                          <p:spTgt spid="1126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wipe(right)">
                                      <p:cBhvr>
                                        <p:cTn id="16" dur="500"/>
                                        <p:tgtEl>
                                          <p:spTgt spid="1126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269"/>
                                        </p:tgtEl>
                                        <p:attrNameLst>
                                          <p:attrName>style.visibility</p:attrName>
                                        </p:attrNameLst>
                                      </p:cBhvr>
                                      <p:to>
                                        <p:strVal val="visible"/>
                                      </p:to>
                                    </p:set>
                                    <p:animEffect transition="in" filter="wipe(left)">
                                      <p:cBhvr>
                                        <p:cTn id="21" dur="500"/>
                                        <p:tgtEl>
                                          <p:spTgt spid="1126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270"/>
                                        </p:tgtEl>
                                        <p:attrNameLst>
                                          <p:attrName>style.visibility</p:attrName>
                                        </p:attrNameLst>
                                      </p:cBhvr>
                                      <p:to>
                                        <p:strVal val="visible"/>
                                      </p:to>
                                    </p:set>
                                    <p:animEffect transition="in" filter="wipe(left)">
                                      <p:cBhvr>
                                        <p:cTn id="26"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525"/>
            <a:ext cx="912495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050"/>
            <a:ext cx="912495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7"/>
            <a:ext cx="9124950"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right)">
                                      <p:cBhvr>
                                        <p:cTn id="7" dur="75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wipe(right)">
                                      <p:cBhvr>
                                        <p:cTn id="12" dur="5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wipe(left)">
                                      <p:cBhvr>
                                        <p:cTn id="1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590800" y="361950"/>
            <a:ext cx="4647427" cy="923330"/>
          </a:xfrm>
          <a:prstGeom prst="rect">
            <a:avLst/>
          </a:prstGeom>
          <a:noFill/>
        </p:spPr>
        <p:txBody>
          <a:bodyPr wrap="none" lIns="91440" tIns="45720" rIns="91440" bIns="45720">
            <a:spAutoFit/>
          </a:bodyPr>
          <a:lstStyle/>
          <a:p>
            <a:pPr algn="ctr"/>
            <a:r>
              <a:rPr lang="en-US" sz="5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HOMEWORK</a:t>
            </a:r>
            <a:endParaRPr lang="en-US"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1600200" y="1428750"/>
            <a:ext cx="6781800" cy="1569660"/>
          </a:xfrm>
          <a:prstGeom prst="rect">
            <a:avLst/>
          </a:prstGeom>
          <a:noFill/>
        </p:spPr>
        <p:txBody>
          <a:bodyPr wrap="square" rtlCol="0">
            <a:spAutoFit/>
          </a:bodyPr>
          <a:lstStyle/>
          <a:p>
            <a:pPr marL="285750" indent="-285750">
              <a:buFontTx/>
              <a:buChar char="-"/>
            </a:pPr>
            <a:r>
              <a:rPr lang="en-US" sz="3200" smtClean="0"/>
              <a:t>Learn </a:t>
            </a:r>
            <a:r>
              <a:rPr lang="en-US" sz="3200"/>
              <a:t>by heart </a:t>
            </a:r>
            <a:r>
              <a:rPr lang="en-US" sz="3200"/>
              <a:t>new </a:t>
            </a:r>
            <a:r>
              <a:rPr lang="en-US" sz="3200" smtClean="0"/>
              <a:t>words.</a:t>
            </a:r>
            <a:endParaRPr lang="en-US" sz="3200" smtClean="0"/>
          </a:p>
          <a:p>
            <a:pPr marL="285750" indent="-285750">
              <a:buFontTx/>
              <a:buChar char="-"/>
            </a:pPr>
            <a:r>
              <a:rPr lang="en-US" sz="3200"/>
              <a:t>Read </a:t>
            </a:r>
            <a:r>
              <a:rPr lang="en-US" sz="3200"/>
              <a:t>the </a:t>
            </a:r>
            <a:r>
              <a:rPr lang="en-US" sz="3200" smtClean="0"/>
              <a:t>passage B3 : 3 times </a:t>
            </a:r>
            <a:endParaRPr lang="en-US" sz="3200" smtClean="0"/>
          </a:p>
          <a:p>
            <a:pPr marL="285750" indent="-285750">
              <a:buFontTx/>
              <a:buChar char="-"/>
            </a:pPr>
            <a:r>
              <a:rPr lang="en-US" sz="3200"/>
              <a:t>Prepare : Unit </a:t>
            </a:r>
            <a:r>
              <a:rPr lang="en-US" sz="3200"/>
              <a:t>6 </a:t>
            </a:r>
            <a:r>
              <a:rPr lang="en-US" sz="3200" smtClean="0"/>
              <a:t>- Part 1- Lesson 1: A1</a:t>
            </a:r>
            <a:endParaRPr lang="en-US" sz="3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b="-9000"/>
          </a:stretch>
        </a:blipFill>
        <a:effectLst/>
      </p:bgPr>
    </p:bg>
    <p:spTree>
      <p:nvGrpSpPr>
        <p:cNvPr id="1" name=""/>
        <p:cNvGrpSpPr/>
        <p:nvPr/>
      </p:nvGrpSpPr>
      <p:grpSpPr>
        <a:xfrm>
          <a:off x="0" y="0"/>
          <a:ext cx="0" cy="0"/>
          <a:chOff x="0" y="0"/>
          <a:chExt cx="0" cy="0"/>
        </a:xfrm>
      </p:grpSpPr>
      <p:sp>
        <p:nvSpPr>
          <p:cNvPr id="7" name="文本框 6"/>
          <p:cNvSpPr txBox="1"/>
          <p:nvPr/>
        </p:nvSpPr>
        <p:spPr>
          <a:xfrm>
            <a:off x="1828800" y="2343150"/>
            <a:ext cx="6858000" cy="1569660"/>
          </a:xfrm>
          <a:prstGeom prst="rect">
            <a:avLst/>
          </a:prstGeom>
          <a:noFill/>
        </p:spPr>
        <p:txBody>
          <a:bodyPr wrap="square" rtlCol="0">
            <a:spAutoFit/>
          </a:bodyPr>
          <a:lstStyle/>
          <a:p>
            <a:r>
              <a:rPr lang="en-US" altLang="zh-CN" sz="9600" smtClean="0">
                <a:solidFill>
                  <a:srgbClr val="5DA4D9"/>
                </a:solidFill>
                <a:latin typeface="First Order Plain" pitchFamily="2" charset="0"/>
                <a:ea typeface="Microsoft YaHei" panose="020B0503020204020204" charset="-122"/>
              </a:rPr>
              <a:t>THANK YOU!</a:t>
            </a:r>
            <a:endParaRPr lang="zh-CN" altLang="en-US" sz="9600">
              <a:solidFill>
                <a:srgbClr val="5DA4D9"/>
              </a:solidFill>
              <a:latin typeface="First Order Plain" pitchFamily="2" charset="0"/>
              <a:ea typeface="Microsoft YaHei" panose="020B050302020402020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2" name="文本框 1"/>
          <p:cNvSpPr txBox="1"/>
          <p:nvPr/>
        </p:nvSpPr>
        <p:spPr>
          <a:xfrm>
            <a:off x="2490355" y="1245128"/>
            <a:ext cx="2176463" cy="1754326"/>
          </a:xfrm>
          <a:prstGeom prst="rect">
            <a:avLst/>
          </a:prstGeom>
          <a:noFill/>
        </p:spPr>
        <p:txBody>
          <a:bodyPr wrap="square" rtlCol="0">
            <a:spAutoFit/>
          </a:bodyPr>
          <a:lstStyle/>
          <a:p>
            <a:pPr algn="ctr"/>
            <a:r>
              <a:rPr lang="en-US" altLang="zh-CN" sz="5400">
                <a:solidFill>
                  <a:srgbClr val="3CB9EC"/>
                </a:solidFill>
                <a:latin typeface="Microsoft YaHei" panose="020B0503020204020204" charset="-122"/>
                <a:ea typeface="Microsoft YaHei" panose="020B0503020204020204" charset="-122"/>
              </a:rPr>
              <a:t>PART 01</a:t>
            </a:r>
            <a:endParaRPr lang="en-US" altLang="zh-CN" sz="5400">
              <a:solidFill>
                <a:srgbClr val="3CB9EC"/>
              </a:solidFill>
              <a:latin typeface="Microsoft YaHei" panose="020B0503020204020204" charset="-122"/>
              <a:ea typeface="Microsoft YaHei" panose="020B0503020204020204" charset="-122"/>
            </a:endParaRPr>
          </a:p>
        </p:txBody>
      </p:sp>
      <p:sp>
        <p:nvSpPr>
          <p:cNvPr id="31" name="文本框 30"/>
          <p:cNvSpPr txBox="1"/>
          <p:nvPr/>
        </p:nvSpPr>
        <p:spPr>
          <a:xfrm>
            <a:off x="5105400" y="1799125"/>
            <a:ext cx="3124200" cy="830997"/>
          </a:xfrm>
          <a:prstGeom prst="rect">
            <a:avLst/>
          </a:prstGeom>
          <a:noFill/>
        </p:spPr>
        <p:txBody>
          <a:bodyPr wrap="square" rtlCol="0">
            <a:spAutoFit/>
          </a:bodyPr>
          <a:lstStyle/>
          <a:p>
            <a:r>
              <a:rPr lang="en-US" altLang="zh-CN" sz="4800" smtClean="0">
                <a:solidFill>
                  <a:srgbClr val="3CB9EC"/>
                </a:solidFill>
                <a:latin typeface="Action Jackson" pitchFamily="2" charset="0"/>
                <a:ea typeface="Microsoft YaHei" panose="020B0503020204020204" charset="-122"/>
              </a:rPr>
              <a:t>WARM-UP</a:t>
            </a:r>
            <a:endParaRPr lang="zh-CN" altLang="en-US" sz="4800">
              <a:solidFill>
                <a:srgbClr val="3CB9EC"/>
              </a:solidFill>
              <a:latin typeface="Action Jackson" pitchFamily="2" charset="0"/>
              <a:ea typeface="Microsoft YaHei"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3" name="Rectangle 2"/>
          <p:cNvSpPr/>
          <p:nvPr/>
        </p:nvSpPr>
        <p:spPr>
          <a:xfrm>
            <a:off x="3958936" y="857250"/>
            <a:ext cx="1527464"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itle 1"/>
          <p:cNvSpPr txBox="1"/>
          <p:nvPr/>
        </p:nvSpPr>
        <p:spPr>
          <a:xfrm>
            <a:off x="838200" y="174109"/>
            <a:ext cx="6172200" cy="413781"/>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smtClean="0">
                <a:latin typeface="Times New Roman" panose="02020603050405020304" pitchFamily="18" charset="0"/>
                <a:cs typeface="Times New Roman" panose="02020603050405020304" pitchFamily="18" charset="0"/>
              </a:rPr>
              <a:t> </a:t>
            </a:r>
            <a:r>
              <a:rPr lang="en-US" sz="2800" u="sng" smtClean="0">
                <a:latin typeface="Times New Roman" panose="02020603050405020304" pitchFamily="18" charset="0"/>
                <a:cs typeface="Times New Roman" panose="02020603050405020304" pitchFamily="18" charset="0"/>
              </a:rPr>
              <a:t>Guessing word</a:t>
            </a:r>
            <a:r>
              <a:rPr lang="en-US" sz="280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6" name="Subtitle 2"/>
          <p:cNvSpPr txBox="1"/>
          <p:nvPr/>
        </p:nvSpPr>
        <p:spPr>
          <a:xfrm>
            <a:off x="838200" y="666750"/>
            <a:ext cx="6172200" cy="1219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smtClean="0">
                <a:latin typeface="Times New Roman" panose="02020603050405020304" pitchFamily="18" charset="0"/>
                <a:cs typeface="Times New Roman" panose="02020603050405020304" pitchFamily="18" charset="0"/>
              </a:rPr>
              <a:t>- - - - - -    </a:t>
            </a:r>
            <a:r>
              <a:rPr lang="en-US" sz="2400" smtClean="0">
                <a:latin typeface="Times New Roman" panose="02020603050405020304" pitchFamily="18" charset="0"/>
                <a:cs typeface="Times New Roman" panose="02020603050405020304" pitchFamily="18" charset="0"/>
              </a:rPr>
              <a:t>(6 letters)</a:t>
            </a:r>
            <a:endParaRPr lang="en-US" sz="6000" dirty="0">
              <a:latin typeface="Times New Roman" panose="02020603050405020304" pitchFamily="18" charset="0"/>
              <a:cs typeface="Times New Roman" panose="02020603050405020304" pitchFamily="18" charset="0"/>
            </a:endParaRPr>
          </a:p>
        </p:txBody>
      </p:sp>
      <p:sp>
        <p:nvSpPr>
          <p:cNvPr id="57" name="Subtitle 2"/>
          <p:cNvSpPr txBox="1"/>
          <p:nvPr/>
        </p:nvSpPr>
        <p:spPr>
          <a:xfrm>
            <a:off x="1143000" y="587890"/>
            <a:ext cx="6172200" cy="1219200"/>
          </a:xfrm>
          <a:prstGeom prst="rect">
            <a:avLst/>
          </a:prstGeom>
        </p:spPr>
        <p:txBody>
          <a:bodyPr vert="horz">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anose="05000000000000000000"/>
              <a:buNone/>
              <a:defRPr/>
            </a:pPr>
            <a:r>
              <a:rPr kumimoji="0" lang="en-US" sz="4000" b="1" i="0" u="sng"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R</a:t>
            </a:r>
            <a:r>
              <a:rPr kumimoji="0" lang="en-US" sz="4000" b="1" i="0"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a:t>
            </a:r>
            <a:r>
              <a:rPr kumimoji="0" lang="en-US" sz="4000" b="1" i="0" u="sng"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E</a:t>
            </a:r>
            <a:r>
              <a:rPr kumimoji="0" lang="en-US" sz="4000" b="1" i="0"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a:t>
            </a:r>
            <a:r>
              <a:rPr kumimoji="0" lang="en-US" sz="4000" b="1" i="0" u="sng"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C</a:t>
            </a:r>
            <a:r>
              <a:rPr kumimoji="0" lang="en-US" sz="4000" b="1" i="0"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a:t>
            </a:r>
            <a:r>
              <a:rPr kumimoji="0" lang="en-US" sz="4000" b="1" i="0" u="sng"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E</a:t>
            </a:r>
            <a:r>
              <a:rPr kumimoji="0" lang="en-US" sz="4000" b="1" i="0"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a:t>
            </a:r>
            <a:r>
              <a:rPr kumimoji="0" lang="en-US" sz="4000" b="1" i="0" u="sng"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S</a:t>
            </a:r>
            <a:r>
              <a:rPr kumimoji="0" lang="en-US" sz="4000" b="1" i="0"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a:t>
            </a:r>
            <a:r>
              <a:rPr kumimoji="0" lang="en-US" sz="4000" b="1" i="0" u="sng" strike="noStrike" kern="1200" normalizeH="0" baseline="0" noProof="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S</a:t>
            </a:r>
            <a:endParaRPr kumimoji="0" lang="en-US" sz="4000" b="1" i="0" u="sng"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
        <p:nvSpPr>
          <p:cNvPr id="58" name="Subtitle 2"/>
          <p:cNvSpPr txBox="1"/>
          <p:nvPr/>
        </p:nvSpPr>
        <p:spPr>
          <a:xfrm>
            <a:off x="1143000" y="1525731"/>
            <a:ext cx="6172200" cy="1219200"/>
          </a:xfrm>
          <a:prstGeom prst="rect">
            <a:avLst/>
          </a:prstGeom>
        </p:spPr>
        <p:txBody>
          <a:bodyPr vert="horz">
            <a:normAutofit fontScale="92500" lnSpcReduction="10000"/>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anose="05000000000000000000" pitchFamily="2" charset="2"/>
              <a:buChar char="Ø"/>
              <a:defRPr/>
            </a:pPr>
            <a:r>
              <a:rPr kumimoji="0" lang="en-US" sz="2400" b="1" i="0" u="none" strike="noStrike" kern="1200" cap="none" spc="0" normalizeH="0" baseline="0" noProof="0" dirty="0" smtClean="0">
                <a:ln>
                  <a:noFill/>
                </a:ln>
                <a:solidFill>
                  <a:schemeClr val="tx2"/>
                </a:solidFill>
                <a:effectLst/>
                <a:uLnTx/>
                <a:uFillTx/>
                <a:latin typeface="Times New Roman" panose="02020603050405020304" pitchFamily="18" charset="0"/>
                <a:ea typeface="+mn-ea"/>
                <a:cs typeface="Times New Roman" panose="02020603050405020304" pitchFamily="18" charset="0"/>
              </a:rPr>
              <a:t> Students usually eat</a:t>
            </a:r>
            <a:r>
              <a:rPr kumimoji="0" lang="en-US" sz="2400" b="1" i="0" u="none" strike="noStrike" kern="1200" cap="none" spc="0" normalizeH="0" noProof="0" dirty="0" smtClean="0">
                <a:ln>
                  <a:noFill/>
                </a:ln>
                <a:solidFill>
                  <a:schemeClr val="tx2"/>
                </a:solidFill>
                <a:effectLst/>
                <a:uLnTx/>
                <a:uFillTx/>
                <a:latin typeface="Times New Roman" panose="02020603050405020304" pitchFamily="18" charset="0"/>
                <a:ea typeface="+mn-ea"/>
                <a:cs typeface="Times New Roman" panose="02020603050405020304" pitchFamily="18" charset="0"/>
              </a:rPr>
              <a:t> and drink.</a:t>
            </a:r>
            <a:endParaRPr kumimoji="0" lang="en-US" sz="2400" b="1" i="0" u="none" strike="noStrike" kern="1200" cap="none" spc="0" normalizeH="0" noProof="0" dirty="0" smtClean="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anose="05000000000000000000" pitchFamily="2" charset="2"/>
              <a:buChar char="Ø"/>
              <a:defRPr/>
            </a:pP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smtClean="0">
                <a:solidFill>
                  <a:schemeClr val="tx2"/>
                </a:solidFill>
                <a:latin typeface="Times New Roman" panose="02020603050405020304" pitchFamily="18" charset="0"/>
                <a:cs typeface="Times New Roman" panose="02020603050405020304" pitchFamily="18" charset="0"/>
              </a:rPr>
              <a:t>Some girls often skip rope.</a:t>
            </a:r>
            <a:endParaRPr lang="en-US" sz="2400" b="1" dirty="0" smtClean="0">
              <a:solidFill>
                <a:schemeClr val="tx2"/>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anose="05000000000000000000" pitchFamily="2" charset="2"/>
              <a:buChar char="Ø"/>
              <a:defRPr/>
            </a:pP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smtClean="0">
                <a:solidFill>
                  <a:schemeClr val="tx2"/>
                </a:solidFill>
                <a:latin typeface="Times New Roman" panose="02020603050405020304" pitchFamily="18" charset="0"/>
                <a:cs typeface="Times New Roman" panose="02020603050405020304" pitchFamily="18" charset="0"/>
              </a:rPr>
              <a:t>Some boys play catch.</a:t>
            </a:r>
            <a:endParaRPr kumimoji="0" lang="en-US" sz="2400" b="1" i="0" u="none" strike="noStrike" kern="1200" cap="none" spc="0" normalizeH="0" noProof="0" dirty="0" smtClean="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anose="05000000000000000000" pitchFamily="2" charset="2"/>
              <a:buChar char="Ø"/>
              <a:defRPr/>
            </a:pPr>
            <a:endParaRPr kumimoji="0" lang="en-US" sz="2400" b="1" i="0" u="none" strike="noStrike" kern="1200" cap="none" spc="0" normalizeH="0" baseline="0" noProof="0" dirty="0" smtClean="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anose="05000000000000000000"/>
              <a:buNone/>
              <a:defRPr/>
            </a:pPr>
            <a:endParaRPr kumimoji="0" lang="en-US" sz="6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p:sp>
        <p:nvSpPr>
          <p:cNvPr id="59" name="Subtitle 2"/>
          <p:cNvSpPr txBox="1"/>
          <p:nvPr/>
        </p:nvSpPr>
        <p:spPr>
          <a:xfrm>
            <a:off x="2819400" y="2571750"/>
            <a:ext cx="6172200" cy="1524000"/>
          </a:xfrm>
          <a:prstGeom prst="rect">
            <a:avLst/>
          </a:prstGeom>
        </p:spPr>
        <p:txBody>
          <a:bodyPr vert="horz">
            <a:normAutofit/>
          </a:bodyPr>
          <a:lstStyle/>
          <a:p>
            <a:pPr marL="457200" marR="0" lvl="0" indent="-457200" algn="l" defTabSz="914400" rtl="0" eaLnBrk="1" fontAlgn="auto" latinLnBrk="0" hangingPunct="1">
              <a:lnSpc>
                <a:spcPct val="100000"/>
              </a:lnSpc>
              <a:spcBef>
                <a:spcPts val="600"/>
              </a:spcBef>
              <a:spcAft>
                <a:spcPts val="0"/>
              </a:spcAft>
              <a:buClr>
                <a:schemeClr val="accent1"/>
              </a:buClr>
              <a:buSzPct val="70000"/>
              <a:buAutoNum type="arabicPeriod"/>
              <a:defRPr/>
            </a:pPr>
            <a:r>
              <a:rPr lang="en-US" sz="2400" b="1" dirty="0" smtClean="0">
                <a:solidFill>
                  <a:srgbClr val="00B050"/>
                </a:solidFill>
                <a:latin typeface="Times New Roman" panose="02020603050405020304" pitchFamily="18" charset="0"/>
                <a:cs typeface="Times New Roman" panose="02020603050405020304" pitchFamily="18" charset="0"/>
              </a:rPr>
              <a:t>What do you usually do at recess?</a:t>
            </a:r>
            <a:endParaRPr lang="en-US" sz="2400" b="1" dirty="0" smtClean="0">
              <a:solidFill>
                <a:srgbClr val="00B05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600"/>
              </a:spcBef>
              <a:spcAft>
                <a:spcPts val="0"/>
              </a:spcAft>
              <a:buClr>
                <a:schemeClr val="accent1"/>
              </a:buClr>
              <a:buSzPct val="70000"/>
              <a:buAutoNum type="arabicPeriod"/>
              <a:defRPr/>
            </a:pPr>
            <a:r>
              <a:rPr lang="en-US" sz="2400" b="1" dirty="0" smtClean="0">
                <a:solidFill>
                  <a:srgbClr val="00B050"/>
                </a:solidFill>
                <a:latin typeface="Times New Roman" panose="02020603050405020304" pitchFamily="18" charset="0"/>
                <a:cs typeface="Times New Roman" panose="02020603050405020304" pitchFamily="18" charset="0"/>
              </a:rPr>
              <a:t>What time does your recess start?</a:t>
            </a:r>
            <a:endParaRPr lang="en-US" sz="2400" b="1" dirty="0" smtClean="0">
              <a:solidFill>
                <a:srgbClr val="00B05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600"/>
              </a:spcBef>
              <a:spcAft>
                <a:spcPts val="0"/>
              </a:spcAft>
              <a:buClr>
                <a:schemeClr val="accent1"/>
              </a:buClr>
              <a:buSzPct val="70000"/>
              <a:buFont typeface="+mj-lt"/>
              <a:buAutoNum type="arabicPeriod"/>
              <a:defRPr/>
            </a:pPr>
            <a:r>
              <a:rPr lang="en-US" sz="2400" b="1" dirty="0" smtClean="0">
                <a:solidFill>
                  <a:srgbClr val="00B050"/>
                </a:solidFill>
                <a:latin typeface="Times New Roman" panose="02020603050405020304" pitchFamily="18" charset="0"/>
                <a:cs typeface="Times New Roman" panose="02020603050405020304" pitchFamily="18" charset="0"/>
              </a:rPr>
              <a:t>How long does it last?</a:t>
            </a:r>
            <a:endParaRPr lang="en-US" sz="2400" b="1" dirty="0" smtClean="0">
              <a:solidFill>
                <a:srgbClr val="00B05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600"/>
              </a:spcBef>
              <a:spcAft>
                <a:spcPts val="0"/>
              </a:spcAft>
              <a:buClr>
                <a:schemeClr val="accent1"/>
              </a:buClr>
              <a:buSzPct val="70000"/>
              <a:defRPr/>
            </a:pPr>
            <a:endParaRPr lang="en-US" sz="2400" b="1" dirty="0" smtClean="0">
              <a:solidFill>
                <a:srgbClr val="00B05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600"/>
              </a:spcBef>
              <a:spcAft>
                <a:spcPts val="0"/>
              </a:spcAft>
              <a:buClr>
                <a:schemeClr val="accent1"/>
              </a:buClr>
              <a:buSzPct val="70000"/>
              <a:buAutoNum type="arabicPeriod"/>
              <a:defRPr/>
            </a:pPr>
            <a:endParaRPr lang="en-US" sz="2400" b="1" dirty="0" smtClean="0">
              <a:solidFill>
                <a:srgbClr val="00B05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600"/>
              </a:spcBef>
              <a:spcAft>
                <a:spcPts val="0"/>
              </a:spcAft>
              <a:buClr>
                <a:schemeClr val="accent1"/>
              </a:buClr>
              <a:buSzPct val="70000"/>
              <a:defRPr/>
            </a:pPr>
            <a:endParaRPr lang="en-US" sz="2400" b="1" dirty="0" smtClean="0">
              <a:solidFill>
                <a:srgbClr val="00B05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600"/>
              </a:spcBef>
              <a:spcAft>
                <a:spcPts val="0"/>
              </a:spcAft>
              <a:buClr>
                <a:schemeClr val="accent1"/>
              </a:buClr>
              <a:buSzPct val="70000"/>
              <a:buAutoNum type="arabicPeriod"/>
              <a:defRPr/>
            </a:pPr>
            <a:endParaRPr lang="en-US" sz="2400" b="1" dirty="0" smtClean="0">
              <a:solidFill>
                <a:srgbClr val="00B05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600"/>
              </a:spcBef>
              <a:spcAft>
                <a:spcPts val="0"/>
              </a:spcAft>
              <a:buClr>
                <a:schemeClr val="accent1"/>
              </a:buClr>
              <a:buSzPct val="70000"/>
              <a:buAutoNum type="arabicPeriod"/>
              <a:defRPr/>
            </a:pPr>
            <a:endParaRPr lang="en-US" sz="2400" b="1" dirty="0" smtClean="0">
              <a:solidFill>
                <a:srgbClr val="00B05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anose="05000000000000000000" pitchFamily="2" charset="2"/>
              <a:buChar char="Ø"/>
              <a:defRPr/>
            </a:pPr>
            <a:endParaRPr kumimoji="0" lang="en-US" sz="2400" b="1" i="0" u="none" strike="noStrike" kern="1200" cap="none" spc="0" normalizeH="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anose="05000000000000000000" pitchFamily="2" charset="2"/>
              <a:buChar char="Ø"/>
              <a:defRPr/>
            </a:pPr>
            <a:endParaRPr kumimoji="0" lang="en-US" sz="24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anose="05000000000000000000"/>
              <a:buNone/>
              <a:defRPr/>
            </a:pPr>
            <a:endParaRPr kumimoji="0" lang="en-US" sz="6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ox(in)">
                                      <p:cBhvr>
                                        <p:cTn id="7" dur="2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6">
                                            <p:txEl>
                                              <p:pRg st="0" end="0"/>
                                            </p:txEl>
                                          </p:spTgt>
                                        </p:tgtEl>
                                        <p:attrNameLst>
                                          <p:attrName>style.visibility</p:attrName>
                                        </p:attrNameLst>
                                      </p:cBhvr>
                                      <p:to>
                                        <p:strVal val="visible"/>
                                      </p:to>
                                    </p:set>
                                    <p:anim calcmode="lin" valueType="num">
                                      <p:cBhvr additive="base">
                                        <p:cTn id="12" dur="2000" fill="hold"/>
                                        <p:tgtEl>
                                          <p:spTgt spid="56">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32" fill="hold" grpId="0" nodeType="click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diamond(out)">
                                      <p:cBhvr>
                                        <p:cTn id="18" dur="2000"/>
                                        <p:tgtEl>
                                          <p:spTgt spid="5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56">
                                            <p:txEl>
                                              <p:pRg st="0" end="0"/>
                                            </p:txEl>
                                          </p:spTgt>
                                        </p:tgtEl>
                                      </p:cBhvr>
                                    </p:animEffect>
                                    <p:set>
                                      <p:cBhvr>
                                        <p:cTn id="23" dur="1" fill="hold">
                                          <p:stCondLst>
                                            <p:cond delay="499"/>
                                          </p:stCondLst>
                                        </p:cTn>
                                        <p:tgtEl>
                                          <p:spTgt spid="56">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type="lt">
                                    <p:tmAbs val="200"/>
                                  </p:iterate>
                                  <p:childTnLst>
                                    <p:set>
                                      <p:cBhvr>
                                        <p:cTn id="27"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9">
                                            <p:txEl>
                                              <p:pRg st="0" end="0"/>
                                            </p:txEl>
                                          </p:spTgt>
                                        </p:tgtEl>
                                        <p:attrNameLst>
                                          <p:attrName>style.visibility</p:attrName>
                                        </p:attrNameLst>
                                      </p:cBhvr>
                                      <p:to>
                                        <p:strVal val="visible"/>
                                      </p:to>
                                    </p:set>
                                    <p:animEffect transition="in" filter="blinds(horizontal)">
                                      <p:cBhvr>
                                        <p:cTn id="32" dur="500"/>
                                        <p:tgtEl>
                                          <p:spTgt spid="5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9">
                                            <p:txEl>
                                              <p:pRg st="1" end="1"/>
                                            </p:txEl>
                                          </p:spTgt>
                                        </p:tgtEl>
                                        <p:attrNameLst>
                                          <p:attrName>style.visibility</p:attrName>
                                        </p:attrNameLst>
                                      </p:cBhvr>
                                      <p:to>
                                        <p:strVal val="visible"/>
                                      </p:to>
                                    </p:set>
                                    <p:animEffect transition="in" filter="blinds(horizontal)">
                                      <p:cBhvr>
                                        <p:cTn id="37" dur="500"/>
                                        <p:tgtEl>
                                          <p:spTgt spid="5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9">
                                            <p:txEl>
                                              <p:pRg st="2" end="2"/>
                                            </p:txEl>
                                          </p:spTgt>
                                        </p:tgtEl>
                                        <p:attrNameLst>
                                          <p:attrName>style.visibility</p:attrName>
                                        </p:attrNameLst>
                                      </p:cBhvr>
                                      <p:to>
                                        <p:strVal val="visible"/>
                                      </p:to>
                                    </p:set>
                                    <p:animEffect transition="in" filter="blinds(horizontal)">
                                      <p:cBhvr>
                                        <p:cTn id="42" dur="500"/>
                                        <p:tgtEl>
                                          <p:spTgt spid="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build="p"/>
      <p:bldP spid="56" grpId="1" build="p"/>
      <p:bldP spid="57" grpId="0" build="p"/>
      <p:bldP spid="58" grpId="0"/>
      <p:bldP spid="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2" name="Rectangle 1"/>
          <p:cNvSpPr/>
          <p:nvPr/>
        </p:nvSpPr>
        <p:spPr>
          <a:xfrm>
            <a:off x="4648200" y="795115"/>
            <a:ext cx="3048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Box 4"/>
          <p:cNvSpPr txBox="1">
            <a:spLocks noChangeArrowheads="1"/>
          </p:cNvSpPr>
          <p:nvPr/>
        </p:nvSpPr>
        <p:spPr bwMode="auto">
          <a:xfrm>
            <a:off x="2563812" y="235527"/>
            <a:ext cx="4473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latin typeface="Franklin Gothic Medium" panose="020B0603020102020204" pitchFamily="34" charset="0"/>
              </a:rPr>
              <a:t>What are they doing ?</a:t>
            </a:r>
            <a:endParaRPr lang="en-US" sz="3600">
              <a:latin typeface="Franklin Gothic Medium" panose="020B0603020102020204" pitchFamily="34" charset="0"/>
            </a:endParaRPr>
          </a:p>
        </p:txBody>
      </p:sp>
      <p:pic>
        <p:nvPicPr>
          <p:cNvPr id="4" name="Picture 5" descr="mar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4917" y="838200"/>
            <a:ext cx="3573701" cy="2343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9"/>
          <p:cNvSpPr txBox="1">
            <a:spLocks noChangeArrowheads="1"/>
          </p:cNvSpPr>
          <p:nvPr/>
        </p:nvSpPr>
        <p:spPr bwMode="auto">
          <a:xfrm>
            <a:off x="2792582" y="3333750"/>
            <a:ext cx="41856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t>They are </a:t>
            </a:r>
            <a:r>
              <a:rPr lang="en-US" sz="2800" b="1"/>
              <a:t>playing </a:t>
            </a:r>
            <a:r>
              <a:rPr lang="en-US" sz="2800" b="1" smtClean="0"/>
              <a:t>marbles.</a:t>
            </a:r>
            <a:endParaRPr lang="en-US" sz="2800" b="1"/>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900" y="235527"/>
            <a:ext cx="1535912" cy="1535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anim calcmode="discrete" valueType="clr">
                                      <p:cBhvr override="childStyle">
                                        <p:cTn id="1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
                                        </p:tgtEl>
                                        <p:attrNameLst>
                                          <p:attrName>fillcolor</p:attrName>
                                        </p:attrNameLst>
                                      </p:cBhvr>
                                      <p:tavLst>
                                        <p:tav tm="0">
                                          <p:val>
                                            <p:clrVal>
                                              <a:schemeClr val="accent2"/>
                                            </p:clrVal>
                                          </p:val>
                                        </p:tav>
                                        <p:tav tm="50000">
                                          <p:val>
                                            <p:clrVal>
                                              <a:schemeClr val="hlink"/>
                                            </p:clrVal>
                                          </p:val>
                                        </p:tav>
                                      </p:tavLst>
                                    </p:anim>
                                    <p:set>
                                      <p:cBhvr>
                                        <p:cTn id="17"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2" name="Rectangle 1"/>
          <p:cNvSpPr/>
          <p:nvPr/>
        </p:nvSpPr>
        <p:spPr>
          <a:xfrm>
            <a:off x="4648200" y="666750"/>
            <a:ext cx="3048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900" y="235527"/>
            <a:ext cx="1535912" cy="1535912"/>
          </a:xfrm>
          <a:prstGeom prst="rect">
            <a:avLst/>
          </a:prstGeom>
        </p:spPr>
      </p:pic>
      <p:sp>
        <p:nvSpPr>
          <p:cNvPr id="4" name="Text Box 5"/>
          <p:cNvSpPr txBox="1">
            <a:spLocks noChangeArrowheads="1"/>
          </p:cNvSpPr>
          <p:nvPr/>
        </p:nvSpPr>
        <p:spPr bwMode="auto">
          <a:xfrm>
            <a:off x="2538557" y="3191530"/>
            <a:ext cx="59196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a:t>They are </a:t>
            </a:r>
            <a:r>
              <a:rPr lang="en-US" sz="2800" b="1"/>
              <a:t>reading </a:t>
            </a:r>
            <a:r>
              <a:rPr lang="en-US" sz="2800" b="1" smtClean="0"/>
              <a:t>books.</a:t>
            </a:r>
            <a:endParaRPr lang="en-US" sz="2800" b="1"/>
          </a:p>
        </p:txBody>
      </p:sp>
      <p:pic>
        <p:nvPicPr>
          <p:cNvPr id="5" name="Picture 6" descr="r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742951"/>
            <a:ext cx="3124200" cy="247177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2563812" y="235527"/>
            <a:ext cx="4473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latin typeface="Franklin Gothic Medium" panose="020B0603020102020204" pitchFamily="34" charset="0"/>
              </a:rPr>
              <a:t>What are they doing ?</a:t>
            </a:r>
            <a:endParaRPr lang="en-US" sz="3600">
              <a:latin typeface="Franklin Gothic Medium" panose="020B06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2" name="Rectangle 1"/>
          <p:cNvSpPr/>
          <p:nvPr/>
        </p:nvSpPr>
        <p:spPr>
          <a:xfrm>
            <a:off x="4648200" y="666750"/>
            <a:ext cx="3048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900" y="235527"/>
            <a:ext cx="1535912" cy="1535912"/>
          </a:xfrm>
          <a:prstGeom prst="rect">
            <a:avLst/>
          </a:prstGeom>
        </p:spPr>
      </p:pic>
      <p:sp>
        <p:nvSpPr>
          <p:cNvPr id="4" name="Text Box 4"/>
          <p:cNvSpPr txBox="1">
            <a:spLocks noChangeArrowheads="1"/>
          </p:cNvSpPr>
          <p:nvPr/>
        </p:nvSpPr>
        <p:spPr bwMode="auto">
          <a:xfrm>
            <a:off x="2563812" y="235527"/>
            <a:ext cx="4473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latin typeface="Franklin Gothic Medium" panose="020B0603020102020204" pitchFamily="34" charset="0"/>
              </a:rPr>
              <a:t>What are they doing ?</a:t>
            </a:r>
            <a:endParaRPr lang="en-US" sz="3600">
              <a:latin typeface="Franklin Gothic Medium" panose="020B0603020102020204" pitchFamily="34" charset="0"/>
            </a:endParaRPr>
          </a:p>
        </p:txBody>
      </p:sp>
      <p:pic>
        <p:nvPicPr>
          <p:cNvPr id="5" name="Picture 4" descr="blind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9900" y="819150"/>
            <a:ext cx="3276600" cy="23449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2092453" y="3121037"/>
            <a:ext cx="55060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t>They are playing </a:t>
            </a:r>
            <a:r>
              <a:rPr lang="en-US" sz="2800" b="1"/>
              <a:t>blindman’s </a:t>
            </a:r>
            <a:r>
              <a:rPr lang="en-US" sz="2800" b="1" smtClean="0"/>
              <a:t>bluff.</a:t>
            </a: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2" name="Rectangle 1"/>
          <p:cNvSpPr/>
          <p:nvPr/>
        </p:nvSpPr>
        <p:spPr>
          <a:xfrm>
            <a:off x="4648200" y="666750"/>
            <a:ext cx="3048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900" y="235527"/>
            <a:ext cx="1535912" cy="1535912"/>
          </a:xfrm>
          <a:prstGeom prst="rect">
            <a:avLst/>
          </a:prstGeom>
        </p:spPr>
      </p:pic>
      <p:pic>
        <p:nvPicPr>
          <p:cNvPr id="7" name="Picture 5" descr="talk + sk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71844"/>
            <a:ext cx="3200400" cy="2940183"/>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952500" y="3166003"/>
            <a:ext cx="75438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a:t>The boys are talking and the girls </a:t>
            </a:r>
            <a:r>
              <a:rPr lang="en-US" sz="2800" b="1"/>
              <a:t>are </a:t>
            </a:r>
            <a:r>
              <a:rPr lang="en-US" sz="2800" b="1" smtClean="0"/>
              <a:t>skipping.</a:t>
            </a:r>
            <a:endParaRPr lang="en-US" sz="2800" b="1"/>
          </a:p>
        </p:txBody>
      </p:sp>
      <p:sp>
        <p:nvSpPr>
          <p:cNvPr id="5" name="Text Box 4"/>
          <p:cNvSpPr txBox="1">
            <a:spLocks noChangeArrowheads="1"/>
          </p:cNvSpPr>
          <p:nvPr/>
        </p:nvSpPr>
        <p:spPr bwMode="auto">
          <a:xfrm>
            <a:off x="2563812" y="151169"/>
            <a:ext cx="4473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latin typeface="Franklin Gothic Medium" panose="020B0603020102020204" pitchFamily="34" charset="0"/>
              </a:rPr>
              <a:t>What are they doing ?</a:t>
            </a:r>
            <a:endParaRPr lang="en-US" sz="3600">
              <a:latin typeface="Franklin Gothic Medium" panose="020B06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r="-1000" b="-9000"/>
          </a:stretch>
        </a:blipFill>
        <a:effectLst/>
      </p:bgPr>
    </p:bg>
    <p:spTree>
      <p:nvGrpSpPr>
        <p:cNvPr id="1" name=""/>
        <p:cNvGrpSpPr/>
        <p:nvPr/>
      </p:nvGrpSpPr>
      <p:grpSpPr>
        <a:xfrm>
          <a:off x="0" y="0"/>
          <a:ext cx="0" cy="0"/>
          <a:chOff x="0" y="0"/>
          <a:chExt cx="0" cy="0"/>
        </a:xfrm>
      </p:grpSpPr>
      <p:sp>
        <p:nvSpPr>
          <p:cNvPr id="2" name="Rectangle 1"/>
          <p:cNvSpPr/>
          <p:nvPr/>
        </p:nvSpPr>
        <p:spPr>
          <a:xfrm>
            <a:off x="4648200" y="666750"/>
            <a:ext cx="3048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900" y="235527"/>
            <a:ext cx="1535912" cy="1535912"/>
          </a:xfrm>
          <a:prstGeom prst="rect">
            <a:avLst/>
          </a:prstGeom>
        </p:spPr>
      </p:pic>
      <p:pic>
        <p:nvPicPr>
          <p:cNvPr id="6" name="Picture 4" descr="Eat + drin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925" y="556202"/>
            <a:ext cx="1860549" cy="301597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2563812" y="57150"/>
            <a:ext cx="4473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latin typeface="Franklin Gothic Medium" panose="020B0603020102020204" pitchFamily="34" charset="0"/>
              </a:rPr>
              <a:t>What are they doing ?</a:t>
            </a:r>
            <a:endParaRPr lang="en-US" sz="3600">
              <a:latin typeface="Franklin Gothic Medium" panose="020B0603020102020204" pitchFamily="34" charset="0"/>
            </a:endParaRPr>
          </a:p>
        </p:txBody>
      </p:sp>
      <p:sp>
        <p:nvSpPr>
          <p:cNvPr id="5" name="Text Box 2"/>
          <p:cNvSpPr txBox="1">
            <a:spLocks noChangeArrowheads="1"/>
          </p:cNvSpPr>
          <p:nvPr/>
        </p:nvSpPr>
        <p:spPr bwMode="auto">
          <a:xfrm>
            <a:off x="2625853" y="3310566"/>
            <a:ext cx="55275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a:t>They </a:t>
            </a:r>
            <a:r>
              <a:rPr lang="en-US" sz="2800" b="1"/>
              <a:t>are </a:t>
            </a:r>
            <a:r>
              <a:rPr lang="en-US" sz="2800" b="1" smtClean="0"/>
              <a:t>eating and drinking.</a:t>
            </a: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2674</Words>
  <Application>WPS Presentation</Application>
  <PresentationFormat>On-screen Show (16:9)</PresentationFormat>
  <Paragraphs>192</Paragraphs>
  <Slides>26</Slides>
  <Notes>20</Notes>
  <HiddenSlides>0</HiddenSlides>
  <MMClips>1</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26</vt:i4>
      </vt:variant>
    </vt:vector>
  </HeadingPairs>
  <TitlesOfParts>
    <vt:vector size="46" baseType="lpstr">
      <vt:lpstr>Arial</vt:lpstr>
      <vt:lpstr>SimSun</vt:lpstr>
      <vt:lpstr>Wingdings</vt:lpstr>
      <vt:lpstr>Wingdings</vt:lpstr>
      <vt:lpstr>Wingdings 2</vt:lpstr>
      <vt:lpstr>Wingdings</vt:lpstr>
      <vt:lpstr>Comic Sans MS</vt:lpstr>
      <vt:lpstr>Microsoft YaHei</vt:lpstr>
      <vt:lpstr>Calibri</vt:lpstr>
      <vt:lpstr>Action Jackson</vt:lpstr>
      <vt:lpstr>Segoe Print</vt:lpstr>
      <vt:lpstr>Times New Roman</vt:lpstr>
      <vt:lpstr>Franklin Gothic Medium</vt:lpstr>
      <vt:lpstr>Arial Unicode MS</vt:lpstr>
      <vt:lpstr>.VnArial</vt:lpstr>
      <vt:lpstr>Monotype Corsiva</vt:lpstr>
      <vt:lpstr>.VnBodoniH</vt:lpstr>
      <vt:lpstr>First Order Plain</vt:lpstr>
      <vt:lpstr>Office 主题</vt:lpstr>
      <vt:lpstr>Oriel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read and then complete sentences</vt:lpstr>
      <vt:lpstr> read and then complete sentences</vt:lpstr>
      <vt:lpstr> read and then complete sentences</vt:lpstr>
      <vt:lpstr> read and then complete sentences</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TSC</dc:creator>
  <cp:lastModifiedBy>defaultuser0</cp:lastModifiedBy>
  <cp:revision>28</cp:revision>
  <dcterms:created xsi:type="dcterms:W3CDTF">2006-08-16T00:00:00Z</dcterms:created>
  <dcterms:modified xsi:type="dcterms:W3CDTF">2021-10-30T13:08:00Z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7DC0DF5F34AB4DB8BAEAAD83464C2D57</vt:lpwstr>
  </property>
  <property fmtid="{D5CDD505-2E9C-101B-9397-08002B2CF9AE}" pid="3" name="KSOProductBuildVer">
    <vt:lpwstr>1033-11.2.0.10323</vt:lpwstr>
  </property>
</Properties>
</file>